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 id="2147483687" r:id="rId2"/>
  </p:sldMasterIdLst>
  <p:notesMasterIdLst>
    <p:notesMasterId r:id="rId17"/>
  </p:notesMasterIdLst>
  <p:handoutMasterIdLst>
    <p:handoutMasterId r:id="rId18"/>
  </p:handoutMasterIdLst>
  <p:sldIdLst>
    <p:sldId id="514" r:id="rId3"/>
    <p:sldId id="520" r:id="rId4"/>
    <p:sldId id="515" r:id="rId5"/>
    <p:sldId id="519" r:id="rId6"/>
    <p:sldId id="528" r:id="rId7"/>
    <p:sldId id="526" r:id="rId8"/>
    <p:sldId id="525" r:id="rId9"/>
    <p:sldId id="527" r:id="rId10"/>
    <p:sldId id="524" r:id="rId11"/>
    <p:sldId id="517" r:id="rId12"/>
    <p:sldId id="523" r:id="rId13"/>
    <p:sldId id="522" r:id="rId14"/>
    <p:sldId id="521" r:id="rId15"/>
    <p:sldId id="516" r:id="rId16"/>
  </p:sldIdLst>
  <p:sldSz cx="9144000" cy="5143500" type="screen16x9"/>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389586E-9AE2-4E89-BEBE-488BC1574881}">
          <p14:sldIdLst>
            <p14:sldId id="514"/>
            <p14:sldId id="520"/>
            <p14:sldId id="515"/>
            <p14:sldId id="519"/>
            <p14:sldId id="528"/>
            <p14:sldId id="526"/>
            <p14:sldId id="525"/>
            <p14:sldId id="527"/>
            <p14:sldId id="524"/>
            <p14:sldId id="517"/>
            <p14:sldId id="523"/>
            <p14:sldId id="522"/>
            <p14:sldId id="521"/>
            <p14:sldId id="516"/>
          </p14:sldIdLst>
        </p14:section>
        <p14:section name="APPENDIX" id="{19907E42-BDD1-4BFF-A82E-69C24E010B9F}">
          <p14:sldIdLst/>
        </p14:section>
      </p14:sectionLst>
    </p:ex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140"/>
    <a:srgbClr val="FFFFFF"/>
    <a:srgbClr val="7F7F7F"/>
    <a:srgbClr val="C9D0D1"/>
    <a:srgbClr val="053238"/>
    <a:srgbClr val="10A8BC"/>
    <a:srgbClr val="B4D020"/>
    <a:srgbClr val="22C0BC"/>
    <a:srgbClr val="0B2E5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25E5076-3810-47DD-B79F-674D7AD40C01}" styleName="Stile scuro 1 - Color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Stile scuro 1 - Colore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Stile scuro 1 - Colore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Stile scuro 2 - Colore 3/Colore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D03447BB-5D67-496B-8E87-E561075AD55C}" styleName="Stile scuro 1 - Colore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CF1AB2-1976-4502-BF36-3FF5EA218861}" styleName="Mittlere Formatvorlage 4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E8034E78-7F5D-4C2E-B375-FC64B27BC917}" styleName="Dunkle Formatvorlag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2833802-FEF1-4C79-8D5D-14CF1EAF98D9}" styleName="Helle Formatvorlage 2 - Akz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76" autoAdjust="0"/>
    <p:restoredTop sz="98506" autoAdjust="0"/>
  </p:normalViewPr>
  <p:slideViewPr>
    <p:cSldViewPr snapToGrid="0" snapToObjects="1">
      <p:cViewPr varScale="1">
        <p:scale>
          <a:sx n="156" d="100"/>
          <a:sy n="156" d="100"/>
        </p:scale>
        <p:origin x="-364" y="-64"/>
      </p:cViewPr>
      <p:guideLst>
        <p:guide orient="horz" pos="1620"/>
        <p:guide pos="2880"/>
      </p:guideLst>
    </p:cSldViewPr>
  </p:slideViewPr>
  <p:outlineViewPr>
    <p:cViewPr>
      <p:scale>
        <a:sx n="33" d="100"/>
        <a:sy n="33" d="100"/>
      </p:scale>
      <p:origin x="0" y="744"/>
    </p:cViewPr>
  </p:outlineViewPr>
  <p:notesTextViewPr>
    <p:cViewPr>
      <p:scale>
        <a:sx n="100" d="100"/>
        <a:sy n="100" d="100"/>
      </p:scale>
      <p:origin x="0" y="0"/>
    </p:cViewPr>
  </p:notesTextViewPr>
  <p:sorterViewPr>
    <p:cViewPr>
      <p:scale>
        <a:sx n="170" d="100"/>
        <a:sy n="170" d="100"/>
      </p:scale>
      <p:origin x="0" y="0"/>
    </p:cViewPr>
  </p:sorterViewPr>
  <p:notesViewPr>
    <p:cSldViewPr snapToGrid="0" snapToObjects="1">
      <p:cViewPr varScale="1">
        <p:scale>
          <a:sx n="89" d="100"/>
          <a:sy n="89" d="100"/>
        </p:scale>
        <p:origin x="-3534"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6D4E21-AA1D-BE49-8829-DEA10D5CF4C8}" type="datetimeFigureOut">
              <a:rPr lang="it-IT" smtClean="0"/>
              <a:t>11/05/2018</a:t>
            </a:fld>
            <a:endParaRPr lang="it-IT"/>
          </a:p>
        </p:txBody>
      </p:sp>
      <p:sp>
        <p:nvSpPr>
          <p:cNvPr id="4" name="Segnaposto piè di pa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F8DF2B-E534-A049-A267-F065CD458300}" type="slidenum">
              <a:rPr lang="it-IT" smtClean="0"/>
              <a:t>‹Nr.›</a:t>
            </a:fld>
            <a:endParaRPr lang="it-IT"/>
          </a:p>
        </p:txBody>
      </p:sp>
    </p:spTree>
    <p:extLst>
      <p:ext uri="{BB962C8B-B14F-4D97-AF65-F5344CB8AC3E}">
        <p14:creationId xmlns:p14="http://schemas.microsoft.com/office/powerpoint/2010/main" val="884890798"/>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3F6D68F-7DBE-1C48-BC1F-E6A07B52C7E0}" type="datetimeFigureOut">
              <a:rPr lang="it-IT" smtClean="0"/>
              <a:t>11/05/2018</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C7627C-DB68-9A4D-8B30-F0E92B6BDF8F}" type="slidenum">
              <a:rPr lang="it-IT" smtClean="0"/>
              <a:t>‹Nr.›</a:t>
            </a:fld>
            <a:endParaRPr lang="it-IT"/>
          </a:p>
        </p:txBody>
      </p:sp>
    </p:spTree>
    <p:extLst>
      <p:ext uri="{BB962C8B-B14F-4D97-AF65-F5344CB8AC3E}">
        <p14:creationId xmlns:p14="http://schemas.microsoft.com/office/powerpoint/2010/main" val="2465032663"/>
      </p:ext>
    </p:extLst>
  </p:cSld>
  <p:clrMap bg1="lt1" tx1="dk1" bg2="lt2" tx2="dk2" accent1="accent1" accent2="accent2" accent3="accent3" accent4="accent4" accent5="accent5" accent6="accent6" hlink="hlink" folHlink="folHlink"/>
  <p:hf hd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ußzeilenplatzhalter 3"/>
          <p:cNvSpPr>
            <a:spLocks noGrp="1"/>
          </p:cNvSpPr>
          <p:nvPr>
            <p:ph type="ftr" sz="quarter" idx="10"/>
          </p:nvPr>
        </p:nvSpPr>
        <p:spPr/>
        <p:txBody>
          <a:bodyPr/>
          <a:lstStyle/>
          <a:p>
            <a:endParaRPr lang="it-IT"/>
          </a:p>
        </p:txBody>
      </p:sp>
      <p:sp>
        <p:nvSpPr>
          <p:cNvPr id="5" name="Foliennummernplatzhalter 4"/>
          <p:cNvSpPr>
            <a:spLocks noGrp="1"/>
          </p:cNvSpPr>
          <p:nvPr>
            <p:ph type="sldNum" sz="quarter" idx="11"/>
          </p:nvPr>
        </p:nvSpPr>
        <p:spPr/>
        <p:txBody>
          <a:bodyPr/>
          <a:lstStyle/>
          <a:p>
            <a:fld id="{CAC7627C-DB68-9A4D-8B30-F0E92B6BDF8F}" type="slidenum">
              <a:rPr lang="it-IT" smtClean="0"/>
              <a:t>9</a:t>
            </a:fld>
            <a:endParaRPr lang="it-IT"/>
          </a:p>
        </p:txBody>
      </p:sp>
    </p:spTree>
    <p:extLst>
      <p:ext uri="{BB962C8B-B14F-4D97-AF65-F5344CB8AC3E}">
        <p14:creationId xmlns:p14="http://schemas.microsoft.com/office/powerpoint/2010/main" val="19220550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Cover">
    <p:spTree>
      <p:nvGrpSpPr>
        <p:cNvPr id="1" name=""/>
        <p:cNvGrpSpPr/>
        <p:nvPr/>
      </p:nvGrpSpPr>
      <p:grpSpPr>
        <a:xfrm>
          <a:off x="0" y="0"/>
          <a:ext cx="0" cy="0"/>
          <a:chOff x="0" y="0"/>
          <a:chExt cx="0" cy="0"/>
        </a:xfrm>
      </p:grpSpPr>
      <p:pic>
        <p:nvPicPr>
          <p:cNvPr id="9" name="Immagine 8" descr="Reply Green 0.png"/>
          <p:cNvPicPr>
            <a:picLocks/>
          </p:cNvPicPr>
          <p:nvPr userDrawn="1"/>
        </p:nvPicPr>
        <p:blipFill rotWithShape="1">
          <a:blip r:embed="rId2">
            <a:extLst>
              <a:ext uri="{28A0092B-C50C-407E-A947-70E740481C1C}">
                <a14:useLocalDpi xmlns:a14="http://schemas.microsoft.com/office/drawing/2010/main" val="0"/>
              </a:ext>
            </a:extLst>
          </a:blip>
          <a:srcRect t="-57" b="58"/>
          <a:stretch/>
        </p:blipFill>
        <p:spPr>
          <a:xfrm>
            <a:off x="-1" y="-11760"/>
            <a:ext cx="9180513" cy="5184000"/>
          </a:xfrm>
          <a:prstGeom prst="rect">
            <a:avLst/>
          </a:prstGeom>
        </p:spPr>
      </p:pic>
      <p:sp>
        <p:nvSpPr>
          <p:cNvPr id="2" name="Title 1"/>
          <p:cNvSpPr>
            <a:spLocks noGrp="1"/>
          </p:cNvSpPr>
          <p:nvPr>
            <p:ph type="ctrTitle" hasCustomPrompt="1"/>
          </p:nvPr>
        </p:nvSpPr>
        <p:spPr>
          <a:xfrm>
            <a:off x="573852" y="799311"/>
            <a:ext cx="7585611" cy="2412171"/>
          </a:xfrm>
        </p:spPr>
        <p:txBody>
          <a:bodyPr anchor="b"/>
          <a:lstStyle>
            <a:lvl1pPr algn="l" defTabSz="914400" rtl="0" eaLnBrk="1" latinLnBrk="0" hangingPunct="1">
              <a:lnSpc>
                <a:spcPct val="80000"/>
              </a:lnSpc>
              <a:spcBef>
                <a:spcPct val="0"/>
              </a:spcBef>
              <a:buNone/>
              <a:defRPr lang="it-IT" sz="6000" i="0" u="none" kern="1200" cap="all" spc="-100" dirty="0" smtClean="0">
                <a:solidFill>
                  <a:srgbClr val="FFFFFF"/>
                </a:solidFill>
                <a:latin typeface="Arial Black"/>
                <a:ea typeface="+mj-ea"/>
                <a:cs typeface="Arial Black"/>
              </a:defRPr>
            </a:lvl1pPr>
          </a:lstStyle>
          <a:p>
            <a:r>
              <a:rPr lang="it-IT" dirty="0"/>
              <a:t>INSERT YOUR</a:t>
            </a:r>
            <a:br>
              <a:rPr lang="it-IT" dirty="0"/>
            </a:br>
            <a:r>
              <a:rPr lang="it-IT" dirty="0"/>
              <a:t>TITLE HERE</a:t>
            </a:r>
            <a:endParaRPr lang="en-US" dirty="0"/>
          </a:p>
        </p:txBody>
      </p:sp>
      <p:sp>
        <p:nvSpPr>
          <p:cNvPr id="12" name="Subtitle 2"/>
          <p:cNvSpPr>
            <a:spLocks noGrp="1"/>
          </p:cNvSpPr>
          <p:nvPr>
            <p:ph type="subTitle" idx="1" hasCustomPrompt="1"/>
          </p:nvPr>
        </p:nvSpPr>
        <p:spPr>
          <a:xfrm>
            <a:off x="573852" y="3375892"/>
            <a:ext cx="7585612" cy="328820"/>
          </a:xfrm>
        </p:spPr>
        <p:txBody>
          <a:bodyPr lIns="0" bIns="0" anchor="t">
            <a:noAutofit/>
          </a:bodyPr>
          <a:lstStyle>
            <a:lvl1pPr marL="0" indent="0" algn="l">
              <a:buNone/>
              <a:defRPr sz="1800" b="0" cap="none">
                <a:solidFill>
                  <a:srgbClr val="FFFFFF"/>
                </a:solidFill>
                <a:latin typeface="+mn-lt"/>
                <a:cs typeface="Arial Black"/>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8" name="Bild 6" descr="Unbenannt-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88300" y="4723084"/>
            <a:ext cx="901701" cy="241840"/>
          </a:xfrm>
          <a:prstGeom prst="rect">
            <a:avLst/>
          </a:prstGeom>
        </p:spPr>
      </p:pic>
      <p:sp>
        <p:nvSpPr>
          <p:cNvPr id="6" name="Datumsplatzhalter 3"/>
          <p:cNvSpPr>
            <a:spLocks noGrp="1"/>
          </p:cNvSpPr>
          <p:nvPr>
            <p:ph type="dt" sz="half" idx="10"/>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3852" y="408191"/>
            <a:ext cx="7968163" cy="266461"/>
          </a:xfrm>
        </p:spPr>
        <p:txBody>
          <a:bodyPr tIns="0" rIns="0" anchor="t" anchorCtr="0"/>
          <a:lstStyle>
            <a:lvl1pPr>
              <a:defRPr sz="3200" cap="all" baseline="0">
                <a:latin typeface="Arial Black" panose="020B0A04020102020204" pitchFamily="34" charset="0"/>
                <a:cs typeface="Arial" panose="020B0604020202020204" pitchFamily="34" charset="0"/>
              </a:defRPr>
            </a:lvl1pPr>
          </a:lstStyle>
          <a:p>
            <a:r>
              <a:rPr lang="it-IT" dirty="0"/>
              <a:t>INSERT YOUR TITLE HERE</a:t>
            </a:r>
            <a:endParaRPr lang="en-US" dirty="0"/>
          </a:p>
        </p:txBody>
      </p:sp>
      <p:sp>
        <p:nvSpPr>
          <p:cNvPr id="15" name="Segnaposto testo 14"/>
          <p:cNvSpPr>
            <a:spLocks noGrp="1"/>
          </p:cNvSpPr>
          <p:nvPr>
            <p:ph type="body" sz="quarter" idx="10" hasCustomPrompt="1"/>
          </p:nvPr>
        </p:nvSpPr>
        <p:spPr>
          <a:xfrm>
            <a:off x="573852" y="1401951"/>
            <a:ext cx="7968163" cy="3041814"/>
          </a:xfrm>
        </p:spPr>
        <p:txBody>
          <a:bodyPr lIns="0" bIns="0"/>
          <a:lstStyle>
            <a:lvl1pPr>
              <a:lnSpc>
                <a:spcPct val="100000"/>
              </a:lnSpc>
              <a:defRPr/>
            </a:lvl1pPr>
            <a:lvl2pPr>
              <a:lnSpc>
                <a:spcPct val="100000"/>
              </a:lnSpc>
              <a:defRPr>
                <a:solidFill>
                  <a:schemeClr val="tx2"/>
                </a:solidFill>
              </a:defRPr>
            </a:lvl2pPr>
            <a:lvl3pPr>
              <a:defRPr>
                <a:solidFill>
                  <a:schemeClr val="tx2"/>
                </a:solidFill>
              </a:defRPr>
            </a:lvl3pPr>
            <a:lvl4pPr>
              <a:buClr>
                <a:schemeClr val="tx2"/>
              </a:buClr>
              <a:defRPr/>
            </a:lvl4pPr>
            <a:lvl6pPr>
              <a:defRPr sz="1700"/>
            </a:lvl6pPr>
            <a:lvl7pPr marL="180000" indent="-180000">
              <a:buClr>
                <a:schemeClr val="tx2"/>
              </a:buClr>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a:buAutoNum type="arabicPeriod"/>
              <a:defRPr/>
            </a:lvl8pPr>
            <a:lvl9pPr>
              <a:defRPr sz="1700"/>
            </a:lvl9pPr>
          </a:lstStyle>
          <a:p>
            <a:pPr lvl="0"/>
            <a:r>
              <a:rPr lang="it-IT" dirty="0"/>
              <a:t>Basic text</a:t>
            </a:r>
          </a:p>
          <a:p>
            <a:pPr lvl="1"/>
            <a:r>
              <a:rPr lang="it-IT" dirty="0"/>
              <a:t>Text in CAPITAL </a:t>
            </a:r>
            <a:r>
              <a:rPr lang="it-IT" dirty="0" err="1"/>
              <a:t>LeTTERS</a:t>
            </a:r>
            <a:endParaRPr lang="it-IT" dirty="0"/>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marL="514350" lvl="6" indent="-514350" algn="l" defTabSz="457200" rtl="0" eaLnBrk="1" latinLnBrk="0" hangingPunct="1">
              <a:lnSpc>
                <a:spcPct val="150000"/>
              </a:lnSpc>
              <a:spcBef>
                <a:spcPts val="600"/>
              </a:spcBef>
              <a:buClr>
                <a:schemeClr val="tx2"/>
              </a:buClr>
              <a:buSzPct val="130000"/>
              <a:buFont typeface="+mj-lt"/>
              <a:buAutoNum type="arabicPeriod"/>
            </a:pPr>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6" name="Subtitle 2"/>
          <p:cNvSpPr>
            <a:spLocks noGrp="1"/>
          </p:cNvSpPr>
          <p:nvPr>
            <p:ph type="subTitle" idx="1"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8"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7" name="Datumsplatzhalter 3"/>
          <p:cNvSpPr>
            <a:spLocks noGrp="1"/>
          </p:cNvSpPr>
          <p:nvPr>
            <p:ph type="dt" sz="half" idx="11"/>
          </p:nvPr>
        </p:nvSpPr>
        <p:spPr>
          <a:xfrm>
            <a:off x="457200" y="4767263"/>
            <a:ext cx="2133600" cy="274637"/>
          </a:xfr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2685245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Two Columns">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73852" y="1437651"/>
            <a:ext cx="3815268"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a:t>Basic text</a:t>
            </a:r>
          </a:p>
          <a:p>
            <a:pPr lvl="1"/>
            <a:r>
              <a:rPr lang="it-IT" dirty="0"/>
              <a:t>Text in CAPITAL LETTERS</a:t>
            </a:r>
          </a:p>
          <a:p>
            <a:pPr lvl="2"/>
            <a:r>
              <a:rPr lang="it-IT" dirty="0"/>
              <a:t>Basic green text</a:t>
            </a:r>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lvl="6"/>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4" name="Content Placeholder 3"/>
          <p:cNvSpPr>
            <a:spLocks noGrp="1"/>
          </p:cNvSpPr>
          <p:nvPr>
            <p:ph sz="half" idx="2" hasCustomPrompt="1"/>
          </p:nvPr>
        </p:nvSpPr>
        <p:spPr>
          <a:xfrm>
            <a:off x="4706754" y="1437651"/>
            <a:ext cx="3835261"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a:t>Basic text</a:t>
            </a:r>
          </a:p>
          <a:p>
            <a:pPr lvl="1"/>
            <a:r>
              <a:rPr lang="it-IT" dirty="0"/>
              <a:t>Text in CAPITAL LETTERS</a:t>
            </a:r>
          </a:p>
          <a:p>
            <a:pPr lvl="2"/>
            <a:r>
              <a:rPr lang="it-IT" dirty="0"/>
              <a:t>Basic green text</a:t>
            </a:r>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lvl="6"/>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a:t>INSERT YOUR TITLE HERE</a:t>
            </a:r>
            <a:endParaRPr lang="en-US" dirty="0"/>
          </a:p>
        </p:txBody>
      </p:sp>
      <p:sp>
        <p:nvSpPr>
          <p:cNvPr id="7" name="Subtitle 2"/>
          <p:cNvSpPr>
            <a:spLocks noGrp="1"/>
          </p:cNvSpPr>
          <p:nvPr>
            <p:ph type="subTitle" idx="10"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9"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8" name="Datumsplatzhalter 3"/>
          <p:cNvSpPr>
            <a:spLocks noGrp="1"/>
          </p:cNvSpPr>
          <p:nvPr>
            <p:ph type="dt" sz="half" idx="11"/>
          </p:nvPr>
        </p:nvSpPr>
        <p:spPr>
          <a:xfrm>
            <a:off x="457200" y="4767263"/>
            <a:ext cx="2133600" cy="274637"/>
          </a:xfr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10343016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INGLE Image on Black Background">
    <p:spTree>
      <p:nvGrpSpPr>
        <p:cNvPr id="1" name=""/>
        <p:cNvGrpSpPr/>
        <p:nvPr/>
      </p:nvGrpSpPr>
      <p:grpSpPr>
        <a:xfrm>
          <a:off x="0" y="0"/>
          <a:ext cx="0" cy="0"/>
          <a:chOff x="0" y="0"/>
          <a:chExt cx="0" cy="0"/>
        </a:xfrm>
      </p:grpSpPr>
      <p:sp>
        <p:nvSpPr>
          <p:cNvPr id="13" name="Rettangolo 6"/>
          <p:cNvSpPr/>
          <p:nvPr userDrawn="1"/>
        </p:nvSpPr>
        <p:spPr>
          <a:xfrm>
            <a:off x="0" y="0"/>
            <a:ext cx="9144000" cy="12491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a:t>INSERT YOUR TITLE HERE</a:t>
            </a:r>
            <a:endParaRPr lang="en-US" dirty="0"/>
          </a:p>
        </p:txBody>
      </p:sp>
      <p:sp>
        <p:nvSpPr>
          <p:cNvPr id="12" name="Segnaposto immagine 5"/>
          <p:cNvSpPr>
            <a:spLocks noGrp="1"/>
          </p:cNvSpPr>
          <p:nvPr>
            <p:ph type="pic" sz="quarter" idx="11"/>
          </p:nvPr>
        </p:nvSpPr>
        <p:spPr>
          <a:xfrm>
            <a:off x="0" y="1250541"/>
            <a:ext cx="9144000" cy="2629091"/>
          </a:xfrm>
        </p:spPr>
        <p:txBody>
          <a:bodyPr/>
          <a:lstStyle/>
          <a:p>
            <a:r>
              <a:rPr lang="de-DE"/>
              <a:t>Bild durch Klicken auf Symbol hinzufügen</a:t>
            </a:r>
            <a:endParaRPr lang="it-IT" dirty="0"/>
          </a:p>
        </p:txBody>
      </p:sp>
      <p:pic>
        <p:nvPicPr>
          <p:cNvPr id="8"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7" name="Subtitle 2"/>
          <p:cNvSpPr>
            <a:spLocks noGrp="1"/>
          </p:cNvSpPr>
          <p:nvPr>
            <p:ph type="subTitle" idx="12"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sp>
        <p:nvSpPr>
          <p:cNvPr id="10" name="Rettangolo 7"/>
          <p:cNvSpPr/>
          <p:nvPr userDrawn="1"/>
        </p:nvSpPr>
        <p:spPr>
          <a:xfrm>
            <a:off x="0" y="3879632"/>
            <a:ext cx="9144000" cy="12491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16" name="Bild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990" y="4806870"/>
            <a:ext cx="217532" cy="217532"/>
          </a:xfrm>
          <a:prstGeom prst="rect">
            <a:avLst/>
          </a:prstGeom>
        </p:spPr>
      </p:pic>
      <p:sp>
        <p:nvSpPr>
          <p:cNvPr id="9" name="Datumsplatzhalter 3"/>
          <p:cNvSpPr>
            <a:spLocks noGrp="1"/>
          </p:cNvSpPr>
          <p:nvPr>
            <p:ph type="dt" sz="half" idx="10"/>
          </p:nvPr>
        </p:nvSpPr>
        <p:spPr>
          <a:xfrm>
            <a:off x="457200" y="4767263"/>
            <a:ext cx="2133600" cy="274637"/>
          </a:xfr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2997021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SERT Image + side tex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73853" y="1437651"/>
            <a:ext cx="2994538"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a:t>Basic text</a:t>
            </a:r>
          </a:p>
          <a:p>
            <a:pPr lvl="1"/>
            <a:r>
              <a:rPr lang="it-IT" dirty="0"/>
              <a:t>Text in CAPITAL LETTERS</a:t>
            </a:r>
          </a:p>
          <a:p>
            <a:pPr lvl="2"/>
            <a:r>
              <a:rPr lang="it-IT" dirty="0"/>
              <a:t>Basic green text</a:t>
            </a:r>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lvl="6"/>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a:t>INSERT YOUR TITLE HERE</a:t>
            </a:r>
            <a:endParaRPr lang="en-US" dirty="0"/>
          </a:p>
        </p:txBody>
      </p:sp>
      <p:sp>
        <p:nvSpPr>
          <p:cNvPr id="12" name="Segnaposto immagine 5"/>
          <p:cNvSpPr>
            <a:spLocks noGrp="1"/>
          </p:cNvSpPr>
          <p:nvPr>
            <p:ph type="pic" sz="quarter" idx="11"/>
          </p:nvPr>
        </p:nvSpPr>
        <p:spPr>
          <a:xfrm>
            <a:off x="4025590" y="1417013"/>
            <a:ext cx="5118410" cy="3036887"/>
          </a:xfrm>
        </p:spPr>
        <p:txBody>
          <a:bodyPr/>
          <a:lstStyle/>
          <a:p>
            <a:r>
              <a:rPr lang="de-DE"/>
              <a:t>Bild durch Klicken auf Symbol hinzufügen</a:t>
            </a:r>
            <a:endParaRPr lang="it-IT" dirty="0"/>
          </a:p>
        </p:txBody>
      </p:sp>
      <p:sp>
        <p:nvSpPr>
          <p:cNvPr id="7" name="Subtitle 2"/>
          <p:cNvSpPr>
            <a:spLocks noGrp="1"/>
          </p:cNvSpPr>
          <p:nvPr>
            <p:ph type="subTitle" idx="12"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9"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8" name="Datumsplatzhalter 3"/>
          <p:cNvSpPr>
            <a:spLocks noGrp="1"/>
          </p:cNvSpPr>
          <p:nvPr>
            <p:ph type="dt" sz="half" idx="10"/>
          </p:nvPr>
        </p:nvSpPr>
        <p:spPr>
          <a:xfrm>
            <a:off x="457200" y="4767263"/>
            <a:ext cx="2133600" cy="274637"/>
          </a:xfr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29253281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SERT Gradient + side tex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73853" y="1437651"/>
            <a:ext cx="2994538"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a:t>Basic text</a:t>
            </a:r>
          </a:p>
          <a:p>
            <a:pPr lvl="1"/>
            <a:r>
              <a:rPr lang="it-IT" dirty="0"/>
              <a:t>Text in CAPITAL </a:t>
            </a:r>
            <a:r>
              <a:rPr lang="it-IT" dirty="0" err="1"/>
              <a:t>LeTTERS</a:t>
            </a:r>
            <a:endParaRPr lang="it-IT" dirty="0"/>
          </a:p>
          <a:p>
            <a:pPr lvl="2"/>
            <a:r>
              <a:rPr lang="it-IT" dirty="0"/>
              <a:t>Basic green text</a:t>
            </a:r>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lvl="6"/>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pic>
        <p:nvPicPr>
          <p:cNvPr id="2" name="Immagine 1" descr="Reply Green 0.png"/>
          <p:cNvPicPr>
            <a:picLocks noChangeAspect="1"/>
          </p:cNvPicPr>
          <p:nvPr userDrawn="1"/>
        </p:nvPicPr>
        <p:blipFill rotWithShape="1">
          <a:blip r:embed="rId2">
            <a:extLst>
              <a:ext uri="{28A0092B-C50C-407E-A947-70E740481C1C}">
                <a14:useLocalDpi xmlns:a14="http://schemas.microsoft.com/office/drawing/2010/main" val="0"/>
              </a:ext>
            </a:extLst>
          </a:blip>
          <a:srcRect r="5278"/>
          <a:stretch/>
        </p:blipFill>
        <p:spPr>
          <a:xfrm>
            <a:off x="4029395" y="1416656"/>
            <a:ext cx="5114605" cy="3037283"/>
          </a:xfrm>
          <a:prstGeom prst="rect">
            <a:avLst/>
          </a:prstGeom>
        </p:spPr>
      </p:pic>
      <p:sp>
        <p:nvSpPr>
          <p:cNvPr id="12" name="Content Placeholder 2"/>
          <p:cNvSpPr>
            <a:spLocks noGrp="1"/>
          </p:cNvSpPr>
          <p:nvPr>
            <p:ph sz="half" idx="11" hasCustomPrompt="1"/>
          </p:nvPr>
        </p:nvSpPr>
        <p:spPr>
          <a:xfrm>
            <a:off x="4352740" y="2858737"/>
            <a:ext cx="4616786" cy="619319"/>
          </a:xfrm>
        </p:spPr>
        <p:txBody>
          <a:bodyPr anchor="t"/>
          <a:lstStyle>
            <a:lvl1pPr>
              <a:defRPr sz="4000" cap="all" spc="-100">
                <a:solidFill>
                  <a:srgbClr val="FFFFFF"/>
                </a:solidFill>
                <a:latin typeface="Arial Black"/>
                <a:cs typeface="Arial Black"/>
              </a:defRPr>
            </a:lvl1pPr>
            <a:lvl2pPr>
              <a:defRPr sz="4000">
                <a:latin typeface="Arial Black"/>
                <a:cs typeface="Arial Black"/>
              </a:defRPr>
            </a:lvl2pPr>
            <a:lvl3pPr>
              <a:defRPr sz="4000">
                <a:latin typeface="Arial Black"/>
                <a:cs typeface="Arial Black"/>
              </a:defRPr>
            </a:lvl3pPr>
            <a:lvl4pPr>
              <a:defRPr sz="4000">
                <a:latin typeface="Arial Black"/>
                <a:cs typeface="Arial Black"/>
              </a:defRPr>
            </a:lvl4pPr>
            <a:lvl5pPr>
              <a:defRPr sz="4000">
                <a:latin typeface="Arial Black"/>
                <a:cs typeface="Arial Black"/>
              </a:defRPr>
            </a:lvl5pPr>
            <a:lvl6pPr>
              <a:defRPr sz="4000">
                <a:latin typeface="Arial Black"/>
                <a:cs typeface="Arial Black"/>
              </a:defRPr>
            </a:lvl6pPr>
            <a:lvl7pPr>
              <a:defRPr sz="4000">
                <a:latin typeface="Arial Black"/>
                <a:cs typeface="Arial Black"/>
              </a:defRPr>
            </a:lvl7pPr>
            <a:lvl8pPr>
              <a:defRPr sz="4000">
                <a:latin typeface="Arial Black"/>
                <a:cs typeface="Arial Black"/>
              </a:defRPr>
            </a:lvl8pPr>
            <a:lvl9pPr>
              <a:defRPr sz="4000">
                <a:latin typeface="Arial Black"/>
                <a:cs typeface="Arial Black"/>
              </a:defRPr>
            </a:lvl9pPr>
          </a:lstStyle>
          <a:p>
            <a:pPr lvl="0"/>
            <a:r>
              <a:rPr lang="en-US" dirty="0"/>
              <a:t>TEXT</a:t>
            </a:r>
          </a:p>
        </p:txBody>
      </p:sp>
      <p:sp>
        <p:nvSpPr>
          <p:cNvPr id="13" name="Content Placeholder 2"/>
          <p:cNvSpPr>
            <a:spLocks noGrp="1"/>
          </p:cNvSpPr>
          <p:nvPr>
            <p:ph sz="half" idx="12" hasCustomPrompt="1"/>
          </p:nvPr>
        </p:nvSpPr>
        <p:spPr>
          <a:xfrm>
            <a:off x="4352740" y="1903019"/>
            <a:ext cx="4616786" cy="320156"/>
          </a:xfrm>
        </p:spPr>
        <p:txBody>
          <a:bodyPr/>
          <a:lstStyle>
            <a:lvl1pPr>
              <a:defRPr sz="1600">
                <a:solidFill>
                  <a:srgbClr val="FFFFFF"/>
                </a:solidFill>
              </a:defRPr>
            </a:lvl1pPr>
            <a:lvl2pPr marL="0" indent="0">
              <a:buFont typeface="+mj-lt"/>
              <a:buNone/>
              <a:defRPr sz="1400">
                <a:solidFill>
                  <a:schemeClr val="tx1"/>
                </a:solidFill>
              </a:defRPr>
            </a:lvl2pPr>
            <a:lvl3pPr marL="0" indent="0">
              <a:buFont typeface="+mj-lt"/>
              <a:buNone/>
              <a:defRPr sz="1400">
                <a:solidFill>
                  <a:schemeClr val="tx1"/>
                </a:solidFill>
              </a:defRPr>
            </a:lvl3pPr>
            <a:lvl4pPr marL="0" indent="0">
              <a:buFont typeface="+mj-lt"/>
              <a:buNone/>
              <a:defRPr sz="1400">
                <a:solidFill>
                  <a:schemeClr val="tx1"/>
                </a:solidFill>
              </a:defRPr>
            </a:lvl4pPr>
            <a:lvl5pPr marL="0" indent="0">
              <a:buFont typeface="+mj-lt"/>
              <a:buNone/>
              <a:defRPr sz="1400">
                <a:solidFill>
                  <a:schemeClr val="tx1"/>
                </a:solidFill>
              </a:defRPr>
            </a:lvl5pPr>
            <a:lvl6pPr marL="0" indent="0">
              <a:buFont typeface="+mj-lt"/>
              <a:buNone/>
              <a:defRPr sz="1400">
                <a:solidFill>
                  <a:schemeClr val="tx1"/>
                </a:solidFill>
              </a:defRPr>
            </a:lvl6pPr>
            <a:lvl7pPr marL="0" indent="0">
              <a:buFont typeface="+mj-lt"/>
              <a:buNone/>
              <a:defRPr sz="1400">
                <a:solidFill>
                  <a:schemeClr val="tx1"/>
                </a:solidFill>
              </a:defRPr>
            </a:lvl7pPr>
            <a:lvl8pPr marL="0" indent="0">
              <a:buFont typeface="+mj-lt"/>
              <a:buNone/>
              <a:defRPr sz="1400">
                <a:solidFill>
                  <a:schemeClr val="tx1"/>
                </a:solidFill>
              </a:defRPr>
            </a:lvl8pPr>
            <a:lvl9pPr marL="0" indent="0">
              <a:buFont typeface="+mj-lt"/>
              <a:buNone/>
              <a:defRPr sz="1400">
                <a:solidFill>
                  <a:schemeClr val="tx1"/>
                </a:solidFill>
              </a:defRPr>
            </a:lvl9pPr>
          </a:lstStyle>
          <a:p>
            <a:pPr lvl="0"/>
            <a:r>
              <a:rPr lang="it-IT" dirty="0"/>
              <a:t>Basic text</a:t>
            </a:r>
          </a:p>
        </p:txBody>
      </p:sp>
      <p:sp>
        <p:nvSpPr>
          <p:cNvPr id="9" name="Subtitle 2"/>
          <p:cNvSpPr>
            <a:spLocks noGrp="1"/>
          </p:cNvSpPr>
          <p:nvPr>
            <p:ph type="subTitle" idx="13"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11" name="Bild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8" name="Datumsplatzhalter 3"/>
          <p:cNvSpPr>
            <a:spLocks noGrp="1"/>
          </p:cNvSpPr>
          <p:nvPr>
            <p:ph type="dt" sz="half" idx="10"/>
          </p:nvPr>
        </p:nvSpPr>
        <p:spPr>
          <a:xfrm>
            <a:off x="457200" y="4767263"/>
            <a:ext cx="2133600" cy="274637"/>
          </a:xfr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27562350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2" name="Datumsplatzhalter 3"/>
          <p:cNvSpPr>
            <a:spLocks noGrp="1"/>
          </p:cNvSpPr>
          <p:nvPr>
            <p:ph type="dt" sz="half" idx="10"/>
          </p:nvPr>
        </p:nvSpPr>
        <p:spPr>
          <a:xfrm>
            <a:off x="457200" y="4767263"/>
            <a:ext cx="2133600" cy="274637"/>
          </a:xfr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12491287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nd Cover">
    <p:spTree>
      <p:nvGrpSpPr>
        <p:cNvPr id="1" name=""/>
        <p:cNvGrpSpPr/>
        <p:nvPr/>
      </p:nvGrpSpPr>
      <p:grpSpPr>
        <a:xfrm>
          <a:off x="0" y="0"/>
          <a:ext cx="0" cy="0"/>
          <a:chOff x="0" y="0"/>
          <a:chExt cx="0" cy="0"/>
        </a:xfrm>
      </p:grpSpPr>
      <p:pic>
        <p:nvPicPr>
          <p:cNvPr id="6" name="Immagine 5" descr="Reply Green 0.png"/>
          <p:cNvPicPr>
            <a:picLocks/>
          </p:cNvPicPr>
          <p:nvPr userDrawn="1"/>
        </p:nvPicPr>
        <p:blipFill rotWithShape="1">
          <a:blip r:embed="rId2">
            <a:extLst>
              <a:ext uri="{28A0092B-C50C-407E-A947-70E740481C1C}">
                <a14:useLocalDpi xmlns:a14="http://schemas.microsoft.com/office/drawing/2010/main" val="0"/>
              </a:ext>
            </a:extLst>
          </a:blip>
          <a:srcRect t="-57" b="58"/>
          <a:stretch/>
        </p:blipFill>
        <p:spPr>
          <a:xfrm>
            <a:off x="-1" y="-11760"/>
            <a:ext cx="9180513" cy="5184000"/>
          </a:xfrm>
          <a:prstGeom prst="rect">
            <a:avLst/>
          </a:prstGeom>
        </p:spPr>
      </p:pic>
      <p:sp>
        <p:nvSpPr>
          <p:cNvPr id="10" name="Title 1"/>
          <p:cNvSpPr>
            <a:spLocks noGrp="1"/>
          </p:cNvSpPr>
          <p:nvPr>
            <p:ph type="ctrTitle" hasCustomPrompt="1"/>
          </p:nvPr>
        </p:nvSpPr>
        <p:spPr>
          <a:xfrm>
            <a:off x="1156023" y="2010229"/>
            <a:ext cx="7003440" cy="1321697"/>
          </a:xfrm>
        </p:spPr>
        <p:txBody>
          <a:bodyPr anchor="ctr"/>
          <a:lstStyle>
            <a:lvl1pPr>
              <a:lnSpc>
                <a:spcPct val="80000"/>
              </a:lnSpc>
              <a:defRPr lang="en-US" sz="6000" i="0" u="none" kern="1200" cap="all" spc="-100" baseline="0" dirty="0">
                <a:solidFill>
                  <a:srgbClr val="FFFFFF"/>
                </a:solidFill>
                <a:latin typeface="Arial Black"/>
                <a:ea typeface="+mj-ea"/>
                <a:cs typeface="Arial Black"/>
              </a:defRPr>
            </a:lvl1pPr>
          </a:lstStyle>
          <a:p>
            <a:r>
              <a:rPr lang="it-IT" dirty="0" err="1"/>
              <a:t>Insert</a:t>
            </a:r>
            <a:r>
              <a:rPr lang="it-IT" dirty="0"/>
              <a:t> </a:t>
            </a:r>
            <a:r>
              <a:rPr lang="it-IT" dirty="0" err="1"/>
              <a:t>your</a:t>
            </a:r>
            <a:r>
              <a:rPr lang="it-IT" dirty="0"/>
              <a:t> </a:t>
            </a:r>
            <a:r>
              <a:rPr lang="it-IT" dirty="0" err="1"/>
              <a:t>title</a:t>
            </a:r>
            <a:r>
              <a:rPr lang="it-IT" dirty="0"/>
              <a:t> </a:t>
            </a:r>
            <a:r>
              <a:rPr lang="it-IT" dirty="0" err="1"/>
              <a:t>here</a:t>
            </a:r>
            <a:endParaRPr lang="en-US" dirty="0"/>
          </a:p>
        </p:txBody>
      </p:sp>
      <p:sp>
        <p:nvSpPr>
          <p:cNvPr id="7" name="Subtitle 2"/>
          <p:cNvSpPr>
            <a:spLocks noGrp="1"/>
          </p:cNvSpPr>
          <p:nvPr>
            <p:ph type="subTitle" idx="1" hasCustomPrompt="1"/>
          </p:nvPr>
        </p:nvSpPr>
        <p:spPr>
          <a:xfrm>
            <a:off x="1156022" y="3375892"/>
            <a:ext cx="7003441" cy="328820"/>
          </a:xfrm>
        </p:spPr>
        <p:txBody>
          <a:bodyPr lIns="0" bIns="0" anchor="t">
            <a:noAutofit/>
          </a:bodyPr>
          <a:lstStyle>
            <a:lvl1pPr marL="0" indent="0" algn="ctr">
              <a:buNone/>
              <a:defRPr sz="1800" b="0" cap="none">
                <a:solidFill>
                  <a:srgbClr val="FFFFFF"/>
                </a:solidFill>
                <a:latin typeface="+mn-lt"/>
                <a:cs typeface="Arial Black"/>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11" name="Bild 6" descr="Unbenannt-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88300" y="4723084"/>
            <a:ext cx="901701" cy="241840"/>
          </a:xfrm>
          <a:prstGeom prst="rect">
            <a:avLst/>
          </a:prstGeom>
        </p:spPr>
      </p:pic>
      <p:sp>
        <p:nvSpPr>
          <p:cNvPr id="8" name="Datumsplatzhalter 3"/>
          <p:cNvSpPr>
            <a:spLocks noGrp="1"/>
          </p:cNvSpPr>
          <p:nvPr>
            <p:ph type="dt" sz="half" idx="10"/>
          </p:nvPr>
        </p:nvSpPr>
        <p:spPr>
          <a:xfrm>
            <a:off x="457200" y="4767263"/>
            <a:ext cx="2133600" cy="274637"/>
          </a:xfr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14279412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pic>
        <p:nvPicPr>
          <p:cNvPr id="7" name="Immagine 8" descr="Reply Green 0.png"/>
          <p:cNvPicPr>
            <a:picLocks/>
          </p:cNvPicPr>
          <p:nvPr userDrawn="1"/>
        </p:nvPicPr>
        <p:blipFill rotWithShape="1">
          <a:blip r:embed="rId2">
            <a:extLst>
              <a:ext uri="{28A0092B-C50C-407E-A947-70E740481C1C}">
                <a14:useLocalDpi xmlns:a14="http://schemas.microsoft.com/office/drawing/2010/main" val="0"/>
              </a:ext>
            </a:extLst>
          </a:blip>
          <a:srcRect t="-57" b="58"/>
          <a:stretch/>
        </p:blipFill>
        <p:spPr>
          <a:xfrm>
            <a:off x="-1" y="-11760"/>
            <a:ext cx="9180513" cy="5184000"/>
          </a:xfrm>
          <a:prstGeom prst="rect">
            <a:avLst/>
          </a:prstGeom>
        </p:spPr>
      </p:pic>
      <p:sp>
        <p:nvSpPr>
          <p:cNvPr id="2" name="Titel 1"/>
          <p:cNvSpPr>
            <a:spLocks noGrp="1"/>
          </p:cNvSpPr>
          <p:nvPr>
            <p:ph type="ctrTitle"/>
          </p:nvPr>
        </p:nvSpPr>
        <p:spPr>
          <a:xfrm>
            <a:off x="685800" y="1598613"/>
            <a:ext cx="7772400" cy="1101725"/>
          </a:xfrm>
        </p:spPr>
        <p:txBody>
          <a:bodyPr/>
          <a:lstStyle/>
          <a:p>
            <a:r>
              <a:rPr lang="de-DE"/>
              <a:t>Titelmasterformat durch Klicken bearbeiten</a:t>
            </a:r>
          </a:p>
        </p:txBody>
      </p:sp>
      <p:sp>
        <p:nvSpPr>
          <p:cNvPr id="3" name="Unterti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Formatvorlage des Untertitelmasters durch Klicken bearbeiten</a:t>
            </a:r>
          </a:p>
        </p:txBody>
      </p:sp>
      <p:sp>
        <p:nvSpPr>
          <p:cNvPr id="4" name="Datumsplatzhalter 3"/>
          <p:cNvSpPr>
            <a:spLocks noGrp="1"/>
          </p:cNvSpPr>
          <p:nvPr>
            <p:ph type="dt" sz="half" idx="10"/>
          </p:nvPr>
        </p:nvSpPr>
        <p:spPr/>
        <p:txBody>
          <a:bodyPr/>
          <a:lstStyle>
            <a:lvl1pPr>
              <a:defRPr sz="900"/>
            </a:lvl1pPr>
          </a:lstStyle>
          <a:p>
            <a:fld id="{3664F426-9E0F-40E5-9404-5DD4978D5DE5}" type="slidenum">
              <a:rPr lang="de-DE" smtClean="0"/>
              <a:pPr/>
              <a:t>‹Nr.›</a:t>
            </a:fld>
            <a:r>
              <a:rPr lang="de-DE"/>
              <a:t> | © Reply AG</a:t>
            </a:r>
            <a:endParaRPr lang="de-DE" dirty="0"/>
          </a:p>
        </p:txBody>
      </p:sp>
      <p:sp>
        <p:nvSpPr>
          <p:cNvPr id="5" name="Fußzeilenplatzhalter 4"/>
          <p:cNvSpPr>
            <a:spLocks noGrp="1"/>
          </p:cNvSpPr>
          <p:nvPr>
            <p:ph type="ftr" sz="quarter" idx="11"/>
          </p:nvPr>
        </p:nvSpPr>
        <p:spPr/>
        <p:txBody>
          <a:bodyPr/>
          <a:lstStyle/>
          <a:p>
            <a:endParaRPr lang="de-DE" dirty="0"/>
          </a:p>
        </p:txBody>
      </p:sp>
      <p:sp>
        <p:nvSpPr>
          <p:cNvPr id="6" name="Foliennummernplatzhalter 5"/>
          <p:cNvSpPr>
            <a:spLocks noGrp="1"/>
          </p:cNvSpPr>
          <p:nvPr>
            <p:ph type="sldNum" sz="quarter" idx="12"/>
          </p:nvPr>
        </p:nvSpPr>
        <p:spPr/>
        <p:txBody>
          <a:bodyPr/>
          <a:lstStyle/>
          <a:p>
            <a:fld id="{3664F426-9E0F-40E5-9404-5DD4978D5DE5}" type="slidenum">
              <a:rPr lang="de-DE" smtClean="0"/>
              <a:t>‹Nr.›</a:t>
            </a:fld>
            <a:endParaRPr lang="de-DE" dirty="0"/>
          </a:p>
        </p:txBody>
      </p:sp>
    </p:spTree>
    <p:extLst>
      <p:ext uri="{BB962C8B-B14F-4D97-AF65-F5344CB8AC3E}">
        <p14:creationId xmlns:p14="http://schemas.microsoft.com/office/powerpoint/2010/main" val="33448158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2DAF418D-76D8-4D51-A259-59F16FEC206C}" type="datetimeFigureOut">
              <a:rPr lang="de-DE" smtClean="0"/>
              <a:t>11.05.2018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22301160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3305175"/>
            <a:ext cx="7772400" cy="1022350"/>
          </a:xfr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Textmasterformat bearbeiten</a:t>
            </a:r>
          </a:p>
        </p:txBody>
      </p:sp>
      <p:sp>
        <p:nvSpPr>
          <p:cNvPr id="4" name="Datumsplatzhalter 3"/>
          <p:cNvSpPr>
            <a:spLocks noGrp="1"/>
          </p:cNvSpPr>
          <p:nvPr>
            <p:ph type="dt" sz="half" idx="10"/>
          </p:nvPr>
        </p:nvSpPr>
        <p:spPr/>
        <p:txBody>
          <a:bodyPr/>
          <a:lstStyle/>
          <a:p>
            <a:fld id="{2DAF418D-76D8-4D51-A259-59F16FEC206C}" type="datetimeFigureOut">
              <a:rPr lang="de-DE" smtClean="0"/>
              <a:t>11.05.2018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19127189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eeting 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3852" y="408191"/>
            <a:ext cx="7968163" cy="266461"/>
          </a:xfrm>
        </p:spPr>
        <p:txBody>
          <a:bodyPr tIns="0" rIns="0" anchor="t" anchorCtr="0"/>
          <a:lstStyle>
            <a:lvl1pPr>
              <a:defRPr sz="3200" cap="all" baseline="0">
                <a:latin typeface="Arial Black" panose="020B0A04020102020204" pitchFamily="34" charset="0"/>
                <a:cs typeface="Arial" panose="020B0604020202020204" pitchFamily="34" charset="0"/>
              </a:defRPr>
            </a:lvl1pPr>
          </a:lstStyle>
          <a:p>
            <a:r>
              <a:rPr lang="it-IT" dirty="0"/>
              <a:t>INSERT YOUR TITLE HERE</a:t>
            </a:r>
            <a:endParaRPr lang="en-US" dirty="0"/>
          </a:p>
        </p:txBody>
      </p:sp>
      <p:sp>
        <p:nvSpPr>
          <p:cNvPr id="18" name="Subtitle 2"/>
          <p:cNvSpPr>
            <a:spLocks noGrp="1"/>
          </p:cNvSpPr>
          <p:nvPr>
            <p:ph type="subTitle" idx="1"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7"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6" name="Inhaltsplatzhalter 2"/>
          <p:cNvSpPr>
            <a:spLocks noGrp="1"/>
          </p:cNvSpPr>
          <p:nvPr>
            <p:ph idx="10"/>
          </p:nvPr>
        </p:nvSpPr>
        <p:spPr>
          <a:xfrm>
            <a:off x="603248" y="1594892"/>
            <a:ext cx="7937501" cy="2462213"/>
          </a:xfrm>
        </p:spPr>
        <p:txBody>
          <a:bodyPr/>
          <a:lstStyle>
            <a:lvl1pPr marL="500063" indent="-500063">
              <a:spcBef>
                <a:spcPts val="1200"/>
              </a:spcBef>
              <a:buClr>
                <a:schemeClr val="accent2"/>
              </a:buClr>
              <a:buSzPct val="100000"/>
              <a:buFont typeface="+mj-lt"/>
              <a:buAutoNum type="arabicPlain"/>
              <a:tabLst/>
              <a:defRPr/>
            </a:lvl1pPr>
            <a:lvl2pPr marL="982663" indent="-490538">
              <a:spcBef>
                <a:spcPts val="1200"/>
              </a:spcBef>
              <a:buClr>
                <a:schemeClr val="accent2"/>
              </a:buClr>
              <a:buSzPct val="100000"/>
              <a:buFont typeface="+mj-lt"/>
              <a:buAutoNum type="arabicPlain"/>
              <a:tabLst/>
              <a:defRPr cap="none">
                <a:solidFill>
                  <a:schemeClr val="tx1"/>
                </a:solidFill>
              </a:defRPr>
            </a:lvl2pPr>
            <a:lvl3pPr marL="1431925" indent="-450850">
              <a:spcBef>
                <a:spcPts val="1200"/>
              </a:spcBef>
              <a:buClr>
                <a:schemeClr val="accent2"/>
              </a:buClr>
              <a:buSzPct val="100000"/>
              <a:buFont typeface="+mj-lt"/>
              <a:buAutoNum type="arabicPlain"/>
              <a:tabLst/>
              <a:defRPr sz="1600">
                <a:solidFill>
                  <a:schemeClr val="tx1"/>
                </a:solidFill>
              </a:defRPr>
            </a:lvl3pPr>
            <a:lvl4pPr marL="1371600" indent="-342900">
              <a:buFont typeface="+mj-lt"/>
              <a:buAutoNum type="arabicPeriod"/>
              <a:defRPr/>
            </a:lvl4pPr>
            <a:lvl5pPr marL="1714500" indent="-342900">
              <a:buFont typeface="+mj-lt"/>
              <a:buAutoNum type="arabicPeriod"/>
              <a:defRPr/>
            </a:lvl5pPr>
          </a:lstStyle>
          <a:p>
            <a:pPr lvl="0"/>
            <a:r>
              <a:rPr lang="de-DE"/>
              <a:t>Textmasterformat bearbeiten</a:t>
            </a:r>
          </a:p>
          <a:p>
            <a:pPr lvl="1"/>
            <a:r>
              <a:rPr lang="de-DE"/>
              <a:t>Zweite Ebene</a:t>
            </a:r>
          </a:p>
          <a:p>
            <a:pPr lvl="2"/>
            <a:r>
              <a:rPr lang="de-DE"/>
              <a:t>Dritte Ebene</a:t>
            </a:r>
          </a:p>
        </p:txBody>
      </p:sp>
      <p:sp>
        <p:nvSpPr>
          <p:cNvPr id="8" name="Datumsplatzhalter 3"/>
          <p:cNvSpPr>
            <a:spLocks noGrp="1"/>
          </p:cNvSpPr>
          <p:nvPr>
            <p:ph type="dt" sz="half" idx="11"/>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22759333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2DAF418D-76D8-4D51-A259-59F16FEC206C}" type="datetimeFigureOut">
              <a:rPr lang="de-DE" smtClean="0"/>
              <a:t>11.05.2018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1823800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 bearbeiten</a:t>
            </a:r>
          </a:p>
        </p:txBody>
      </p:sp>
      <p:sp>
        <p:nvSpPr>
          <p:cNvPr id="4" name="Inhaltsplatzhalt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 bearbeiten</a:t>
            </a:r>
          </a:p>
        </p:txBody>
      </p:sp>
      <p:sp>
        <p:nvSpPr>
          <p:cNvPr id="6" name="Inhaltsplatzhalt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2DAF418D-76D8-4D51-A259-59F16FEC206C}" type="datetimeFigureOut">
              <a:rPr lang="de-DE" smtClean="0"/>
              <a:t>11.05.2018</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39151603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Datumsplatzhalter 2"/>
          <p:cNvSpPr>
            <a:spLocks noGrp="1"/>
          </p:cNvSpPr>
          <p:nvPr>
            <p:ph type="dt" sz="half" idx="10"/>
          </p:nvPr>
        </p:nvSpPr>
        <p:spPr/>
        <p:txBody>
          <a:bodyPr/>
          <a:lstStyle/>
          <a:p>
            <a:fld id="{2DAF418D-76D8-4D51-A259-59F16FEC206C}" type="datetimeFigureOut">
              <a:rPr lang="de-DE" smtClean="0"/>
              <a:t>11.05.2018</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5357345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2DAF418D-76D8-4D51-A259-59F16FEC206C}" type="datetimeFigureOut">
              <a:rPr lang="de-DE" smtClean="0"/>
              <a:t>11.05.2018</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4415355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04788"/>
            <a:ext cx="3008313" cy="871537"/>
          </a:xfrm>
        </p:spPr>
        <p:txBody>
          <a:bodyPr anchor="b"/>
          <a:lstStyle>
            <a:lvl1pPr algn="l">
              <a:defRPr sz="2000" b="1"/>
            </a:lvl1pPr>
          </a:lstStyle>
          <a:p>
            <a:r>
              <a:rPr lang="de-DE"/>
              <a:t>Titelmasterformat durch Klicken bearbeiten</a:t>
            </a:r>
          </a:p>
        </p:txBody>
      </p:sp>
      <p:sp>
        <p:nvSpPr>
          <p:cNvPr id="3" name="Inhaltsplatzhalt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 bearbeiten</a:t>
            </a:r>
          </a:p>
        </p:txBody>
      </p:sp>
      <p:sp>
        <p:nvSpPr>
          <p:cNvPr id="5" name="Datumsplatzhalter 4"/>
          <p:cNvSpPr>
            <a:spLocks noGrp="1"/>
          </p:cNvSpPr>
          <p:nvPr>
            <p:ph type="dt" sz="half" idx="10"/>
          </p:nvPr>
        </p:nvSpPr>
        <p:spPr/>
        <p:txBody>
          <a:bodyPr/>
          <a:lstStyle/>
          <a:p>
            <a:fld id="{2DAF418D-76D8-4D51-A259-59F16FEC206C}" type="datetimeFigureOut">
              <a:rPr lang="de-DE" smtClean="0"/>
              <a:t>11.05.2018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1632996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3600450"/>
            <a:ext cx="5486400" cy="425450"/>
          </a:xfrm>
        </p:spPr>
        <p:txBody>
          <a:bodyPr anchor="b"/>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 bearbeiten</a:t>
            </a:r>
          </a:p>
        </p:txBody>
      </p:sp>
      <p:sp>
        <p:nvSpPr>
          <p:cNvPr id="5" name="Datumsplatzhalter 4"/>
          <p:cNvSpPr>
            <a:spLocks noGrp="1"/>
          </p:cNvSpPr>
          <p:nvPr>
            <p:ph type="dt" sz="half" idx="10"/>
          </p:nvPr>
        </p:nvSpPr>
        <p:spPr/>
        <p:txBody>
          <a:bodyPr/>
          <a:lstStyle/>
          <a:p>
            <a:fld id="{2DAF418D-76D8-4D51-A259-59F16FEC206C}" type="datetimeFigureOut">
              <a:rPr lang="de-DE" smtClean="0"/>
              <a:t>11.05.2018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26439798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2DAF418D-76D8-4D51-A259-59F16FEC206C}" type="datetimeFigureOut">
              <a:rPr lang="de-DE" smtClean="0"/>
              <a:t>11.05.2018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214149089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206375"/>
            <a:ext cx="2057400" cy="4387850"/>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457200" y="206375"/>
            <a:ext cx="6019800" cy="4387850"/>
          </a:xfrm>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2DAF418D-76D8-4D51-A259-59F16FEC206C}" type="datetimeFigureOut">
              <a:rPr lang="de-DE" smtClean="0"/>
              <a:t>11.05.2018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3664F426-9E0F-40E5-9404-5DD4978D5DE5}" type="slidenum">
              <a:rPr lang="de-DE" smtClean="0"/>
              <a:t>‹Nr.›</a:t>
            </a:fld>
            <a:endParaRPr lang="de-DE"/>
          </a:p>
        </p:txBody>
      </p:sp>
    </p:spTree>
    <p:extLst>
      <p:ext uri="{BB962C8B-B14F-4D97-AF65-F5344CB8AC3E}">
        <p14:creationId xmlns:p14="http://schemas.microsoft.com/office/powerpoint/2010/main" val="606364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enutzerdefiniertes Layou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Datumsplatzhalter 3"/>
          <p:cNvSpPr>
            <a:spLocks noGrp="1"/>
          </p:cNvSpPr>
          <p:nvPr>
            <p:ph type="dt" sz="half" idx="10"/>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1383367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pter Cover Opt 1">
    <p:spTree>
      <p:nvGrpSpPr>
        <p:cNvPr id="1" name=""/>
        <p:cNvGrpSpPr/>
        <p:nvPr/>
      </p:nvGrpSpPr>
      <p:grpSpPr>
        <a:xfrm>
          <a:off x="0" y="0"/>
          <a:ext cx="0" cy="0"/>
          <a:chOff x="0" y="0"/>
          <a:chExt cx="0" cy="0"/>
        </a:xfrm>
      </p:grpSpPr>
      <p:pic>
        <p:nvPicPr>
          <p:cNvPr id="7" name="Immagine 6" descr="Reply Green 0.png"/>
          <p:cNvPicPr>
            <a:picLocks/>
          </p:cNvPicPr>
          <p:nvPr userDrawn="1"/>
        </p:nvPicPr>
        <p:blipFill rotWithShape="1">
          <a:blip r:embed="rId2">
            <a:extLst>
              <a:ext uri="{28A0092B-C50C-407E-A947-70E740481C1C}">
                <a14:useLocalDpi xmlns:a14="http://schemas.microsoft.com/office/drawing/2010/main" val="0"/>
              </a:ext>
            </a:extLst>
          </a:blip>
          <a:srcRect t="-57" b="58"/>
          <a:stretch/>
        </p:blipFill>
        <p:spPr>
          <a:xfrm>
            <a:off x="-1" y="-11760"/>
            <a:ext cx="9180513" cy="5184000"/>
          </a:xfrm>
          <a:prstGeom prst="rect">
            <a:avLst/>
          </a:prstGeom>
        </p:spPr>
      </p:pic>
      <p:sp>
        <p:nvSpPr>
          <p:cNvPr id="16" name="Title 1"/>
          <p:cNvSpPr>
            <a:spLocks noGrp="1"/>
          </p:cNvSpPr>
          <p:nvPr>
            <p:ph type="ctrTitle" hasCustomPrompt="1"/>
          </p:nvPr>
        </p:nvSpPr>
        <p:spPr>
          <a:xfrm>
            <a:off x="780889" y="1371684"/>
            <a:ext cx="7582223" cy="1631422"/>
          </a:xfrm>
        </p:spPr>
        <p:txBody>
          <a:bodyPr anchor="b"/>
          <a:lstStyle>
            <a:lvl1pPr algn="ctr">
              <a:lnSpc>
                <a:spcPct val="80000"/>
              </a:lnSpc>
              <a:defRPr lang="en-US" sz="6000" i="0" u="none" kern="1200" cap="all" spc="-100" baseline="0" dirty="0">
                <a:solidFill>
                  <a:srgbClr val="FFFFFF"/>
                </a:solidFill>
                <a:latin typeface="Arial Black"/>
                <a:ea typeface="+mj-ea"/>
                <a:cs typeface="Arial Black"/>
              </a:defRPr>
            </a:lvl1pPr>
          </a:lstStyle>
          <a:p>
            <a:r>
              <a:rPr lang="it-IT" dirty="0"/>
              <a:t>SECTION </a:t>
            </a:r>
            <a:br>
              <a:rPr lang="it-IT" dirty="0"/>
            </a:br>
            <a:r>
              <a:rPr lang="it-IT" dirty="0"/>
              <a:t>SLIDE</a:t>
            </a:r>
            <a:endParaRPr lang="en-US" dirty="0"/>
          </a:p>
        </p:txBody>
      </p:sp>
      <p:pic>
        <p:nvPicPr>
          <p:cNvPr id="8"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5" name="Datumsplatzhalter 3"/>
          <p:cNvSpPr>
            <a:spLocks noGrp="1"/>
          </p:cNvSpPr>
          <p:nvPr>
            <p:ph type="dt" sz="half" idx="10"/>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1798952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tatement Cover Opt 1">
    <p:spTree>
      <p:nvGrpSpPr>
        <p:cNvPr id="1" name=""/>
        <p:cNvGrpSpPr/>
        <p:nvPr/>
      </p:nvGrpSpPr>
      <p:grpSpPr>
        <a:xfrm>
          <a:off x="0" y="0"/>
          <a:ext cx="0" cy="0"/>
          <a:chOff x="0" y="0"/>
          <a:chExt cx="0" cy="0"/>
        </a:xfrm>
      </p:grpSpPr>
      <p:pic>
        <p:nvPicPr>
          <p:cNvPr id="7" name="Immagine 6" descr="Reply Green 0.png"/>
          <p:cNvPicPr>
            <a:picLocks/>
          </p:cNvPicPr>
          <p:nvPr userDrawn="1"/>
        </p:nvPicPr>
        <p:blipFill rotWithShape="1">
          <a:blip r:embed="rId2">
            <a:extLst>
              <a:ext uri="{28A0092B-C50C-407E-A947-70E740481C1C}">
                <a14:useLocalDpi xmlns:a14="http://schemas.microsoft.com/office/drawing/2010/main" val="0"/>
              </a:ext>
            </a:extLst>
          </a:blip>
          <a:srcRect t="-57" b="58"/>
          <a:stretch/>
        </p:blipFill>
        <p:spPr>
          <a:xfrm>
            <a:off x="-1" y="-11760"/>
            <a:ext cx="9180513" cy="5184000"/>
          </a:xfrm>
          <a:prstGeom prst="rect">
            <a:avLst/>
          </a:prstGeom>
        </p:spPr>
      </p:pic>
      <p:sp>
        <p:nvSpPr>
          <p:cNvPr id="16" name="Title 1"/>
          <p:cNvSpPr>
            <a:spLocks noGrp="1"/>
          </p:cNvSpPr>
          <p:nvPr>
            <p:ph type="ctrTitle" hasCustomPrompt="1"/>
          </p:nvPr>
        </p:nvSpPr>
        <p:spPr>
          <a:xfrm>
            <a:off x="780889" y="1371684"/>
            <a:ext cx="7582223" cy="1631422"/>
          </a:xfrm>
        </p:spPr>
        <p:txBody>
          <a:bodyPr anchor="t"/>
          <a:lstStyle>
            <a:lvl1pPr algn="ctr">
              <a:lnSpc>
                <a:spcPct val="80000"/>
              </a:lnSpc>
              <a:defRPr lang="en-US" sz="5400" i="0" u="none" kern="1200" cap="all" spc="-100" baseline="0" dirty="0">
                <a:solidFill>
                  <a:srgbClr val="FFFFFF"/>
                </a:solidFill>
                <a:latin typeface="Arial Black"/>
                <a:ea typeface="+mj-ea"/>
                <a:cs typeface="Arial Black"/>
              </a:defRPr>
            </a:lvl1pPr>
          </a:lstStyle>
          <a:p>
            <a:r>
              <a:rPr lang="de-DE" dirty="0"/>
              <a:t>STATEMENT </a:t>
            </a:r>
            <a:br>
              <a:rPr lang="de-DE" dirty="0"/>
            </a:br>
            <a:r>
              <a:rPr lang="de-DE" dirty="0"/>
              <a:t>CHART FOR IMPORTANT </a:t>
            </a:r>
            <a:br>
              <a:rPr lang="de-DE" dirty="0"/>
            </a:br>
            <a:r>
              <a:rPr lang="de-DE" dirty="0"/>
              <a:t>POINTS</a:t>
            </a:r>
            <a:endParaRPr lang="en-US" dirty="0"/>
          </a:p>
        </p:txBody>
      </p:sp>
      <p:pic>
        <p:nvPicPr>
          <p:cNvPr id="8"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5" name="Datumsplatzhalter 3"/>
          <p:cNvSpPr>
            <a:spLocks noGrp="1"/>
          </p:cNvSpPr>
          <p:nvPr>
            <p:ph type="dt" sz="half" idx="10"/>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1069305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5400" i="0" u="none" kern="1200" cap="all" spc="-100" baseline="0" dirty="0">
                <a:solidFill>
                  <a:schemeClr val="tx1"/>
                </a:solidFill>
                <a:latin typeface="Arial Black"/>
                <a:ea typeface="+mj-ea"/>
                <a:cs typeface="Arial Black"/>
              </a:defRPr>
            </a:lvl1pPr>
          </a:lstStyle>
          <a:p>
            <a:r>
              <a:rPr lang="it-IT" dirty="0" err="1"/>
              <a:t>Insert</a:t>
            </a:r>
            <a:r>
              <a:rPr lang="it-IT" dirty="0"/>
              <a:t> </a:t>
            </a:r>
            <a:r>
              <a:rPr lang="it-IT" dirty="0" err="1"/>
              <a:t>your</a:t>
            </a:r>
            <a:r>
              <a:rPr lang="it-IT" dirty="0"/>
              <a:t> TEXT </a:t>
            </a:r>
            <a:r>
              <a:rPr lang="it-IT" dirty="0" err="1"/>
              <a:t>here</a:t>
            </a:r>
            <a:endParaRPr lang="en-US" dirty="0"/>
          </a:p>
        </p:txBody>
      </p:sp>
      <p:pic>
        <p:nvPicPr>
          <p:cNvPr id="6"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7" name="Datumsplatzhalter 3"/>
          <p:cNvSpPr>
            <a:spLocks noGrp="1"/>
          </p:cNvSpPr>
          <p:nvPr>
            <p:ph type="dt" sz="half" idx="10"/>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2649855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atement with Background IMG">
    <p:spTree>
      <p:nvGrpSpPr>
        <p:cNvPr id="1" name=""/>
        <p:cNvGrpSpPr/>
        <p:nvPr/>
      </p:nvGrpSpPr>
      <p:grpSpPr>
        <a:xfrm>
          <a:off x="0" y="0"/>
          <a:ext cx="0" cy="0"/>
          <a:chOff x="0" y="0"/>
          <a:chExt cx="0" cy="0"/>
        </a:xfrm>
      </p:grpSpPr>
      <p:pic>
        <p:nvPicPr>
          <p:cNvPr id="6" name="Bild 9"/>
          <p:cNvPicPr>
            <a:picLocks noChangeAspect="1"/>
          </p:cNvPicPr>
          <p:nvPr userDrawn="1"/>
        </p:nvPicPr>
        <p:blipFill rotWithShape="1">
          <a:blip r:embed="rId2"/>
          <a:srcRect t="-114" b="24638"/>
          <a:stretch/>
        </p:blipFill>
        <p:spPr>
          <a:xfrm>
            <a:off x="0" y="-7749"/>
            <a:ext cx="9144000" cy="5174110"/>
          </a:xfrm>
          <a:prstGeom prst="rect">
            <a:avLst/>
          </a:prstGeom>
        </p:spPr>
      </p:pic>
      <p:sp>
        <p:nvSpPr>
          <p:cNvPr id="8" name="Rechteck 6"/>
          <p:cNvSpPr/>
          <p:nvPr userDrawn="1"/>
        </p:nvSpPr>
        <p:spPr>
          <a:xfrm>
            <a:off x="0" y="1"/>
            <a:ext cx="9144000" cy="5166360"/>
          </a:xfrm>
          <a:prstGeom prst="rect">
            <a:avLst/>
          </a:prstGeom>
          <a:solidFill>
            <a:schemeClr val="bg1">
              <a:alpha val="50196"/>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5400" i="0" u="none" kern="1200" cap="all" spc="-100" baseline="0" dirty="0">
                <a:solidFill>
                  <a:schemeClr val="tx1"/>
                </a:solidFill>
                <a:latin typeface="Arial Black"/>
                <a:ea typeface="+mj-ea"/>
                <a:cs typeface="Arial Black"/>
              </a:defRPr>
            </a:lvl1pPr>
          </a:lstStyle>
          <a:p>
            <a:r>
              <a:rPr lang="it-IT" dirty="0" err="1"/>
              <a:t>Insert</a:t>
            </a:r>
            <a:r>
              <a:rPr lang="it-IT" dirty="0"/>
              <a:t> </a:t>
            </a:r>
            <a:r>
              <a:rPr lang="it-IT" dirty="0" err="1"/>
              <a:t>your</a:t>
            </a:r>
            <a:r>
              <a:rPr lang="it-IT" dirty="0"/>
              <a:t> TEXT </a:t>
            </a:r>
            <a:r>
              <a:rPr lang="it-IT" dirty="0" err="1"/>
              <a:t>here</a:t>
            </a:r>
            <a:endParaRPr lang="en-US" dirty="0"/>
          </a:p>
        </p:txBody>
      </p:sp>
      <p:pic>
        <p:nvPicPr>
          <p:cNvPr id="7"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9" name="Datumsplatzhalter 3"/>
          <p:cNvSpPr>
            <a:spLocks noGrp="1"/>
          </p:cNvSpPr>
          <p:nvPr>
            <p:ph type="dt" sz="half" idx="10"/>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3216051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ullscreen image + TEXT">
    <p:spTree>
      <p:nvGrpSpPr>
        <p:cNvPr id="1" name=""/>
        <p:cNvGrpSpPr/>
        <p:nvPr/>
      </p:nvGrpSpPr>
      <p:grpSpPr>
        <a:xfrm>
          <a:off x="0" y="0"/>
          <a:ext cx="0" cy="0"/>
          <a:chOff x="0" y="0"/>
          <a:chExt cx="0" cy="0"/>
        </a:xfrm>
      </p:grpSpPr>
      <p:pic>
        <p:nvPicPr>
          <p:cNvPr id="9" name="Grafik 11"/>
          <p:cNvPicPr>
            <a:picLocks noChangeAspect="1"/>
          </p:cNvPicPr>
          <p:nvPr userDrawn="1"/>
        </p:nvPicPr>
        <p:blipFill rotWithShape="1">
          <a:blip r:embed="rId2"/>
          <a:srcRect t="-1" r="11734" b="25474"/>
          <a:stretch/>
        </p:blipFill>
        <p:spPr>
          <a:xfrm>
            <a:off x="-1" y="0"/>
            <a:ext cx="9144000" cy="5135526"/>
          </a:xfrm>
          <a:custGeom>
            <a:avLst/>
            <a:gdLst>
              <a:gd name="connsiteX0" fmla="*/ 0 w 9144000"/>
              <a:gd name="connsiteY0" fmla="*/ 0 h 6858000"/>
              <a:gd name="connsiteX1" fmla="*/ 9144000 w 9144000"/>
              <a:gd name="connsiteY1" fmla="*/ 0 h 6858000"/>
              <a:gd name="connsiteX2" fmla="*/ 9144000 w 9144000"/>
              <a:gd name="connsiteY2" fmla="*/ 6858000 h 6858000"/>
              <a:gd name="connsiteX3" fmla="*/ 0 w 9144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0" h="6858000">
                <a:moveTo>
                  <a:pt x="0" y="0"/>
                </a:moveTo>
                <a:lnTo>
                  <a:pt x="9144000" y="0"/>
                </a:lnTo>
                <a:lnTo>
                  <a:pt x="9144000" y="6858000"/>
                </a:lnTo>
                <a:lnTo>
                  <a:pt x="0" y="6858000"/>
                </a:lnTo>
                <a:close/>
              </a:path>
            </a:pathLst>
          </a:custGeom>
        </p:spPr>
      </p:pic>
      <p:sp>
        <p:nvSpPr>
          <p:cNvPr id="10" name="Rechteck 6"/>
          <p:cNvSpPr/>
          <p:nvPr userDrawn="1"/>
        </p:nvSpPr>
        <p:spPr>
          <a:xfrm>
            <a:off x="0" y="1"/>
            <a:ext cx="9144000" cy="5143499"/>
          </a:xfrm>
          <a:prstGeom prst="rect">
            <a:avLst/>
          </a:prstGeom>
          <a:solidFill>
            <a:srgbClr val="FFFFFF">
              <a:alpha val="5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6000" i="0" u="none" kern="1200" cap="all" spc="-100" baseline="0" dirty="0">
                <a:solidFill>
                  <a:schemeClr val="tx1"/>
                </a:solidFill>
                <a:latin typeface="Arial Black"/>
                <a:ea typeface="+mj-ea"/>
                <a:cs typeface="Arial Black"/>
              </a:defRPr>
            </a:lvl1pPr>
          </a:lstStyle>
          <a:p>
            <a:r>
              <a:rPr lang="it-IT" dirty="0" err="1"/>
              <a:t>Insert</a:t>
            </a:r>
            <a:r>
              <a:rPr lang="it-IT" dirty="0"/>
              <a:t> </a:t>
            </a:r>
            <a:r>
              <a:rPr lang="it-IT" dirty="0" err="1"/>
              <a:t>your</a:t>
            </a:r>
            <a:r>
              <a:rPr lang="it-IT" dirty="0"/>
              <a:t> TEXT </a:t>
            </a:r>
            <a:r>
              <a:rPr lang="it-IT" dirty="0" err="1"/>
              <a:t>here</a:t>
            </a:r>
            <a:endParaRPr lang="en-US" dirty="0"/>
          </a:p>
        </p:txBody>
      </p:sp>
      <p:pic>
        <p:nvPicPr>
          <p:cNvPr id="7"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8" name="Datumsplatzhalter 3"/>
          <p:cNvSpPr>
            <a:spLocks noGrp="1"/>
          </p:cNvSpPr>
          <p:nvPr>
            <p:ph type="dt" sz="half" idx="10"/>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3125841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nly Titl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a:t>INSERT YOUR TITLE HERE</a:t>
            </a:r>
            <a:endParaRPr lang="en-US" dirty="0"/>
          </a:p>
        </p:txBody>
      </p:sp>
      <p:sp>
        <p:nvSpPr>
          <p:cNvPr id="5" name="Subtitle 2"/>
          <p:cNvSpPr>
            <a:spLocks noGrp="1"/>
          </p:cNvSpPr>
          <p:nvPr>
            <p:ph type="subTitle" idx="1"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7"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8" name="Datumsplatzhalter 3"/>
          <p:cNvSpPr>
            <a:spLocks noGrp="1"/>
          </p:cNvSpPr>
          <p:nvPr>
            <p:ph type="dt" sz="half" idx="10"/>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656067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0" tIns="45720" rIns="91440" bIns="0" rtlCol="0" anchor="t">
            <a:noAutofit/>
          </a:bodyPr>
          <a:lstStyle/>
          <a:p>
            <a:r>
              <a:rPr lang="it-IT" dirty="0"/>
              <a:t>CLICK TO CHANGE STYLE</a:t>
            </a:r>
            <a:endParaRPr lang="en-US" dirty="0"/>
          </a:p>
        </p:txBody>
      </p:sp>
      <p:sp>
        <p:nvSpPr>
          <p:cNvPr id="3" name="Text Placeholder 2"/>
          <p:cNvSpPr>
            <a:spLocks noGrp="1"/>
          </p:cNvSpPr>
          <p:nvPr>
            <p:ph type="body" idx="1"/>
          </p:nvPr>
        </p:nvSpPr>
        <p:spPr>
          <a:xfrm>
            <a:off x="457200" y="1076782"/>
            <a:ext cx="8229600" cy="3394472"/>
          </a:xfrm>
          <a:prstGeom prst="rect">
            <a:avLst/>
          </a:prstGeom>
        </p:spPr>
        <p:txBody>
          <a:bodyPr vert="horz" lIns="0" tIns="0" rIns="0" bIns="0" rtlCol="0">
            <a:noAutofit/>
          </a:bodyPr>
          <a:lstStyle/>
          <a:p>
            <a:pPr lvl="0"/>
            <a:r>
              <a:rPr lang="it-IT" dirty="0"/>
              <a:t>Basic text</a:t>
            </a:r>
          </a:p>
          <a:p>
            <a:pPr lvl="1"/>
            <a:r>
              <a:rPr lang="it-IT" dirty="0"/>
              <a:t>Text in CAPITAL </a:t>
            </a:r>
            <a:r>
              <a:rPr lang="it-IT" dirty="0" err="1"/>
              <a:t>LeTTERS</a:t>
            </a:r>
            <a:endParaRPr lang="it-IT" dirty="0"/>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marL="514350" lvl="6" indent="-514350" algn="l" defTabSz="457200" rtl="0" eaLnBrk="1" latinLnBrk="0" hangingPunct="1">
              <a:lnSpc>
                <a:spcPct val="150000"/>
              </a:lnSpc>
              <a:spcBef>
                <a:spcPts val="600"/>
              </a:spcBef>
              <a:buClr>
                <a:schemeClr val="tx2"/>
              </a:buClr>
              <a:buSzPct val="130000"/>
              <a:buFont typeface="+mj-lt"/>
              <a:buAutoNum type="arabicPeriod"/>
            </a:pPr>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4" name="Datumsplatzhalter 3"/>
          <p:cNvSpPr>
            <a:spLocks noGrp="1"/>
          </p:cNvSpPr>
          <p:nvPr>
            <p:ph type="dt" sz="half" idx="2"/>
          </p:nvPr>
        </p:nvSpPr>
        <p:spPr>
          <a:xfrm>
            <a:off x="457200" y="4767263"/>
            <a:ext cx="2133600" cy="274637"/>
          </a:xfrm>
          <a:prstGeom prst="rect">
            <a:avLst/>
          </a:prstGeom>
        </p:spPr>
        <p:txBody>
          <a:bodyPr/>
          <a:lstStyle>
            <a:lvl1pPr>
              <a:defRPr sz="900"/>
            </a:lvl1pPr>
          </a:lstStyle>
          <a:p>
            <a:fld id="{3664F426-9E0F-40E5-9404-5DD4978D5DE5}" type="slidenum">
              <a:rPr lang="de-DE" smtClean="0"/>
              <a:pPr/>
              <a:t>‹Nr.›</a:t>
            </a:fld>
            <a:r>
              <a:rPr lang="de-DE"/>
              <a:t> | © Reply AG</a:t>
            </a:r>
            <a:endParaRPr lang="de-DE"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86" r:id="rId3"/>
    <p:sldLayoutId id="2147483663" r:id="rId4"/>
    <p:sldLayoutId id="2147483681" r:id="rId5"/>
    <p:sldLayoutId id="2147483677" r:id="rId6"/>
    <p:sldLayoutId id="2147483683" r:id="rId7"/>
    <p:sldLayoutId id="2147483684" r:id="rId8"/>
    <p:sldLayoutId id="2147483666" r:id="rId9"/>
    <p:sldLayoutId id="2147483680" r:id="rId10"/>
    <p:sldLayoutId id="2147483664" r:id="rId11"/>
    <p:sldLayoutId id="2147483685" r:id="rId12"/>
    <p:sldLayoutId id="2147483678" r:id="rId13"/>
    <p:sldLayoutId id="2147483679" r:id="rId14"/>
    <p:sldLayoutId id="2147483667" r:id="rId15"/>
    <p:sldLayoutId id="2147483671" r:id="rId16"/>
  </p:sldLayoutIdLst>
  <p:hf hdr="0" dt="0"/>
  <p:txStyles>
    <p:titleStyle>
      <a:lvl1pPr algn="ctr" defTabSz="914400" rtl="0" eaLnBrk="1" latinLnBrk="0" hangingPunct="1">
        <a:lnSpc>
          <a:spcPct val="80000"/>
        </a:lnSpc>
        <a:spcBef>
          <a:spcPct val="0"/>
        </a:spcBef>
        <a:buNone/>
        <a:defRPr sz="3200" kern="1200">
          <a:solidFill>
            <a:schemeClr val="tx1"/>
          </a:solidFill>
          <a:latin typeface="Arial Black" panose="020B0A04020102020204" pitchFamily="34" charset="0"/>
          <a:ea typeface="+mj-ea"/>
          <a:cs typeface="Arial Black" panose="020B0A04020102020204" pitchFamily="34" charset="0"/>
        </a:defRPr>
      </a:lvl1pPr>
    </p:titleStyle>
    <p:bodyStyle>
      <a:lvl1pPr marL="0" indent="0" algn="l" defTabSz="914400" rtl="0" eaLnBrk="1" latinLnBrk="0" hangingPunct="1">
        <a:lnSpc>
          <a:spcPct val="100000"/>
        </a:lnSpc>
        <a:spcBef>
          <a:spcPts val="600"/>
        </a:spcBef>
        <a:buFont typeface="Arial" pitchFamily="34" charset="0"/>
        <a:buNone/>
        <a:defRPr sz="1800" kern="1200" baseline="0">
          <a:solidFill>
            <a:schemeClr val="tx1"/>
          </a:solidFill>
          <a:latin typeface="+mn-lt"/>
          <a:ea typeface="+mn-ea"/>
          <a:cs typeface="+mn-cs"/>
        </a:defRPr>
      </a:lvl1pPr>
      <a:lvl2pPr marL="0" indent="0" algn="l" defTabSz="914400" rtl="0" eaLnBrk="1" latinLnBrk="0" hangingPunct="1">
        <a:lnSpc>
          <a:spcPct val="100000"/>
        </a:lnSpc>
        <a:spcBef>
          <a:spcPts val="1200"/>
        </a:spcBef>
        <a:spcAft>
          <a:spcPts val="600"/>
        </a:spcAft>
        <a:buFont typeface="Arial" pitchFamily="34" charset="0"/>
        <a:buNone/>
        <a:defRPr sz="1800" b="0" i="0" kern="1200" cap="all">
          <a:solidFill>
            <a:schemeClr val="tx2"/>
          </a:solidFill>
          <a:latin typeface="Arial"/>
          <a:ea typeface="+mn-ea"/>
          <a:cs typeface="Arial"/>
        </a:defRPr>
      </a:lvl2pPr>
      <a:lvl3pPr marL="0" indent="0" algn="l" defTabSz="914400" rtl="0" eaLnBrk="1" latinLnBrk="0" hangingPunct="1">
        <a:lnSpc>
          <a:spcPct val="120000"/>
        </a:lnSpc>
        <a:spcBef>
          <a:spcPts val="600"/>
        </a:spcBef>
        <a:buFont typeface="Arial" pitchFamily="34" charset="0"/>
        <a:buNone/>
        <a:defRPr sz="1400" b="0" i="0" kern="1200">
          <a:solidFill>
            <a:schemeClr val="tx2"/>
          </a:solidFill>
          <a:latin typeface="Arial"/>
          <a:ea typeface="+mn-ea"/>
          <a:cs typeface="Arial"/>
        </a:defRPr>
      </a:lvl3pPr>
      <a:lvl4pPr marL="180000" indent="-180000" algn="l" defTabSz="914400" rtl="0" eaLnBrk="1" latinLnBrk="0" hangingPunct="1">
        <a:lnSpc>
          <a:spcPct val="120000"/>
        </a:lnSpc>
        <a:spcBef>
          <a:spcPts val="600"/>
        </a:spcBef>
        <a:buClr>
          <a:schemeClr val="tx2"/>
        </a:buClr>
        <a:buSzPct val="130000"/>
        <a:buFont typeface="Wingdings" panose="05000000000000000000" pitchFamily="2" charset="2"/>
        <a:buChar char="§"/>
        <a:defRPr sz="1800" kern="1200">
          <a:solidFill>
            <a:schemeClr val="tx1"/>
          </a:solidFill>
          <a:latin typeface="+mn-lt"/>
          <a:ea typeface="+mn-ea"/>
          <a:cs typeface="+mn-cs"/>
        </a:defRPr>
      </a:lvl4pPr>
      <a:lvl5pPr marL="36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2DAF418D-76D8-4D51-A259-59F16FEC206C}" type="datetimeFigureOut">
              <a:rPr lang="de-DE" smtClean="0"/>
              <a:t>11.05.2018</a:t>
            </a:fld>
            <a:endParaRPr lang="de-DE"/>
          </a:p>
        </p:txBody>
      </p:sp>
      <p:sp>
        <p:nvSpPr>
          <p:cNvPr id="5" name="Fußzeilenplatzhalt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3664F426-9E0F-40E5-9404-5DD4978D5DE5}" type="slidenum">
              <a:rPr lang="de-DE" smtClean="0"/>
              <a:t>‹Nr.›</a:t>
            </a:fld>
            <a:endParaRPr lang="de-DE"/>
          </a:p>
        </p:txBody>
      </p:sp>
    </p:spTree>
    <p:extLst>
      <p:ext uri="{BB962C8B-B14F-4D97-AF65-F5344CB8AC3E}">
        <p14:creationId xmlns:p14="http://schemas.microsoft.com/office/powerpoint/2010/main" val="388626614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png"/><Relationship Id="rId3" Type="http://schemas.openxmlformats.org/officeDocument/2006/relationships/image" Target="../media/image7.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 Id="rId1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1</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err="1" smtClean="0"/>
              <a:t>Webcrawler</a:t>
            </a:r>
            <a:r>
              <a:rPr lang="de-DE" sz="2400" dirty="0" smtClean="0"/>
              <a:t> </a:t>
            </a:r>
            <a:r>
              <a:rPr lang="de-DE" sz="2400" dirty="0" err="1" smtClean="0"/>
              <a:t>allows</a:t>
            </a:r>
            <a:r>
              <a:rPr lang="de-DE" sz="2400" dirty="0" smtClean="0"/>
              <a:t> an intuitive </a:t>
            </a:r>
            <a:r>
              <a:rPr lang="de-DE" sz="2400" dirty="0" err="1" smtClean="0"/>
              <a:t>search</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pic>
        <p:nvPicPr>
          <p:cNvPr id="3074" name="Picture 2" descr="C:\Users\an.kaiser\Desktop\Wacker\Crawlsearch.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9756" y="312593"/>
            <a:ext cx="15176500" cy="7219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46654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10</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smtClean="0"/>
              <a:t>Toolevaluation – Long List Front End</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sp>
        <p:nvSpPr>
          <p:cNvPr id="2" name="Textfeld 1"/>
          <p:cNvSpPr txBox="1"/>
          <p:nvPr/>
        </p:nvSpPr>
        <p:spPr>
          <a:xfrm>
            <a:off x="295985" y="947565"/>
            <a:ext cx="8401159" cy="3370153"/>
          </a:xfrm>
          <a:prstGeom prst="rect">
            <a:avLst/>
          </a:prstGeom>
          <a:noFill/>
        </p:spPr>
        <p:txBody>
          <a:bodyPr wrap="square" rtlCol="0">
            <a:spAutoFit/>
          </a:bodyPr>
          <a:lstStyle/>
          <a:p>
            <a:pPr marL="285750" indent="-285750">
              <a:buFont typeface="Arial" panose="020B0604020202020204" pitchFamily="34" charset="0"/>
              <a:buChar char="•"/>
            </a:pPr>
            <a:r>
              <a:rPr lang="de-DE" sz="2000" dirty="0" err="1"/>
              <a:t>Javascript</a:t>
            </a:r>
            <a:r>
              <a:rPr lang="de-DE" sz="2000" dirty="0"/>
              <a:t>:</a:t>
            </a:r>
          </a:p>
          <a:p>
            <a:pPr marL="465750" lvl="3" indent="-285750">
              <a:buFont typeface="Arial" panose="020B0604020202020204" pitchFamily="34" charset="0"/>
              <a:buChar char="•"/>
            </a:pPr>
            <a:r>
              <a:rPr lang="de-DE" sz="1700" dirty="0"/>
              <a:t>Bootstrap – </a:t>
            </a:r>
            <a:r>
              <a:rPr lang="de-DE" sz="1700" dirty="0" err="1"/>
              <a:t>basic</a:t>
            </a:r>
            <a:r>
              <a:rPr lang="de-DE" sz="1700" dirty="0"/>
              <a:t> </a:t>
            </a:r>
            <a:r>
              <a:rPr lang="de-DE" sz="1700" dirty="0" err="1"/>
              <a:t>features</a:t>
            </a:r>
            <a:r>
              <a:rPr lang="de-DE" sz="1700" dirty="0"/>
              <a:t>, but </a:t>
            </a:r>
            <a:r>
              <a:rPr lang="de-DE" sz="1700" dirty="0" err="1"/>
              <a:t>difficult</a:t>
            </a:r>
            <a:r>
              <a:rPr lang="de-DE" sz="1700" dirty="0"/>
              <a:t> </a:t>
            </a:r>
            <a:r>
              <a:rPr lang="de-DE" sz="1700" dirty="0" err="1"/>
              <a:t>for</a:t>
            </a:r>
            <a:r>
              <a:rPr lang="de-DE" sz="1700" dirty="0"/>
              <a:t> </a:t>
            </a:r>
            <a:r>
              <a:rPr lang="de-DE" sz="1700" dirty="0" err="1"/>
              <a:t>advanced</a:t>
            </a:r>
            <a:r>
              <a:rPr lang="de-DE" sz="1700" dirty="0"/>
              <a:t> </a:t>
            </a:r>
            <a:r>
              <a:rPr lang="de-DE" sz="1700" dirty="0" err="1"/>
              <a:t>usecases</a:t>
            </a:r>
            <a:endParaRPr lang="de-DE" sz="1700" dirty="0"/>
          </a:p>
          <a:p>
            <a:pPr marL="465750" lvl="3" indent="-285750">
              <a:buFont typeface="Arial" panose="020B0604020202020204" pitchFamily="34" charset="0"/>
              <a:buChar char="•"/>
            </a:pPr>
            <a:r>
              <a:rPr lang="de-DE" sz="1700" dirty="0" err="1"/>
              <a:t>React</a:t>
            </a:r>
            <a:r>
              <a:rPr lang="de-DE" sz="1700" dirty="0"/>
              <a:t> – powerful </a:t>
            </a:r>
            <a:r>
              <a:rPr lang="de-DE" sz="1700" dirty="0" err="1"/>
              <a:t>library</a:t>
            </a:r>
            <a:r>
              <a:rPr lang="de-DE" sz="1700" dirty="0"/>
              <a:t> </a:t>
            </a:r>
            <a:r>
              <a:rPr lang="de-DE" sz="1700" dirty="0" err="1"/>
              <a:t>for</a:t>
            </a:r>
            <a:r>
              <a:rPr lang="de-DE" sz="1700" dirty="0"/>
              <a:t> </a:t>
            </a:r>
            <a:r>
              <a:rPr lang="de-DE" sz="1700" dirty="0" err="1"/>
              <a:t>webapps</a:t>
            </a:r>
            <a:endParaRPr lang="de-DE" sz="1700" dirty="0"/>
          </a:p>
          <a:p>
            <a:pPr marL="465750" lvl="3" indent="-285750">
              <a:buFont typeface="Arial" panose="020B0604020202020204" pitchFamily="34" charset="0"/>
              <a:buChar char="•"/>
            </a:pPr>
            <a:r>
              <a:rPr lang="de-DE" sz="1700" dirty="0"/>
              <a:t>Angular – </a:t>
            </a:r>
            <a:r>
              <a:rPr lang="de-DE" sz="1700" dirty="0" err="1"/>
              <a:t>with</a:t>
            </a:r>
            <a:r>
              <a:rPr lang="de-DE" sz="1700" dirty="0"/>
              <a:t> Angular 2+ </a:t>
            </a:r>
            <a:r>
              <a:rPr lang="de-DE" sz="1700" dirty="0" err="1"/>
              <a:t>it</a:t>
            </a:r>
            <a:r>
              <a:rPr lang="de-DE" sz="1700" dirty="0"/>
              <a:t> </a:t>
            </a:r>
            <a:r>
              <a:rPr lang="de-DE" sz="1700" dirty="0" err="1"/>
              <a:t>is</a:t>
            </a:r>
            <a:r>
              <a:rPr lang="de-DE" sz="1700" dirty="0"/>
              <a:t> </a:t>
            </a:r>
            <a:r>
              <a:rPr lang="de-DE" sz="1700" dirty="0" err="1"/>
              <a:t>competitive</a:t>
            </a:r>
            <a:r>
              <a:rPr lang="de-DE" sz="1700" dirty="0"/>
              <a:t> </a:t>
            </a:r>
            <a:r>
              <a:rPr lang="de-DE" sz="1700" dirty="0" err="1"/>
              <a:t>again</a:t>
            </a:r>
            <a:r>
              <a:rPr lang="de-DE" sz="1700" dirty="0"/>
              <a:t> </a:t>
            </a:r>
            <a:r>
              <a:rPr lang="de-DE" sz="1700" dirty="0" err="1"/>
              <a:t>react</a:t>
            </a:r>
            <a:endParaRPr lang="de-DE" sz="1700" dirty="0"/>
          </a:p>
          <a:p>
            <a:pPr marL="465750" lvl="3" indent="-285750">
              <a:buFont typeface="Arial" panose="020B0604020202020204" pitchFamily="34" charset="0"/>
              <a:buChar char="•"/>
            </a:pPr>
            <a:r>
              <a:rPr lang="de-DE" sz="1700" strike="sngStrike" dirty="0" err="1">
                <a:solidFill>
                  <a:srgbClr val="FF0000"/>
                </a:solidFill>
              </a:rPr>
              <a:t>Vue</a:t>
            </a:r>
            <a:r>
              <a:rPr lang="de-DE" sz="1700" dirty="0">
                <a:solidFill>
                  <a:srgbClr val="FF0000"/>
                </a:solidFill>
              </a:rPr>
              <a:t> </a:t>
            </a:r>
            <a:r>
              <a:rPr lang="de-DE" sz="1700" dirty="0"/>
              <a:t>- simple but </a:t>
            </a:r>
            <a:r>
              <a:rPr lang="de-DE" sz="1700" dirty="0" err="1"/>
              <a:t>lightwight</a:t>
            </a:r>
            <a:r>
              <a:rPr lang="de-DE" sz="1700" dirty="0"/>
              <a:t> </a:t>
            </a:r>
            <a:r>
              <a:rPr lang="de-DE" sz="1700" dirty="0" err="1"/>
              <a:t>framework</a:t>
            </a:r>
            <a:endParaRPr lang="de-DE" sz="1700" dirty="0"/>
          </a:p>
          <a:p>
            <a:pPr marL="465750" lvl="3" indent="-285750">
              <a:buFont typeface="Arial" panose="020B0604020202020204" pitchFamily="34" charset="0"/>
              <a:buChar char="•"/>
            </a:pPr>
            <a:r>
              <a:rPr lang="de-DE" sz="1700" strike="sngStrike" dirty="0" err="1">
                <a:solidFill>
                  <a:srgbClr val="FF0000"/>
                </a:solidFill>
              </a:rPr>
              <a:t>Ember</a:t>
            </a:r>
            <a:r>
              <a:rPr lang="de-DE" sz="1700" dirty="0">
                <a:solidFill>
                  <a:srgbClr val="FF0000"/>
                </a:solidFill>
              </a:rPr>
              <a:t> </a:t>
            </a:r>
            <a:r>
              <a:rPr lang="de-DE" sz="1700" dirty="0"/>
              <a:t>– </a:t>
            </a:r>
            <a:r>
              <a:rPr lang="de-DE" sz="1700" dirty="0" err="1"/>
              <a:t>ancient</a:t>
            </a:r>
            <a:r>
              <a:rPr lang="de-DE" sz="1700" dirty="0"/>
              <a:t> </a:t>
            </a:r>
            <a:r>
              <a:rPr lang="de-DE" sz="1700" dirty="0" err="1"/>
              <a:t>and</a:t>
            </a:r>
            <a:r>
              <a:rPr lang="de-DE" sz="1700" dirty="0"/>
              <a:t> </a:t>
            </a:r>
            <a:r>
              <a:rPr lang="de-DE" sz="1700" dirty="0" err="1"/>
              <a:t>difficult</a:t>
            </a:r>
            <a:r>
              <a:rPr lang="de-DE" sz="1700" dirty="0"/>
              <a:t> </a:t>
            </a:r>
            <a:r>
              <a:rPr lang="de-DE" sz="1700" dirty="0" err="1"/>
              <a:t>framework</a:t>
            </a:r>
            <a:endParaRPr lang="de-DE" sz="1700" dirty="0"/>
          </a:p>
          <a:p>
            <a:pPr marL="285750" indent="-285750">
              <a:buFont typeface="Arial" panose="020B0604020202020204" pitchFamily="34" charset="0"/>
              <a:buChar char="•"/>
            </a:pPr>
            <a:r>
              <a:rPr lang="de-DE" sz="2000" strike="sngStrike" dirty="0" err="1">
                <a:solidFill>
                  <a:srgbClr val="FF0000"/>
                </a:solidFill>
              </a:rPr>
              <a:t>Androids</a:t>
            </a:r>
            <a:r>
              <a:rPr lang="de-DE" sz="2000" strike="sngStrike" dirty="0">
                <a:solidFill>
                  <a:srgbClr val="FF0000"/>
                </a:solidFill>
              </a:rPr>
              <a:t>/iOS-Apps</a:t>
            </a:r>
            <a:r>
              <a:rPr lang="de-DE" sz="2000" dirty="0"/>
              <a:t> – </a:t>
            </a:r>
            <a:r>
              <a:rPr lang="de-DE" sz="2000" dirty="0" err="1"/>
              <a:t>good</a:t>
            </a:r>
            <a:r>
              <a:rPr lang="de-DE" sz="2000" dirty="0"/>
              <a:t> </a:t>
            </a:r>
            <a:r>
              <a:rPr lang="de-DE" sz="2000" dirty="0" err="1"/>
              <a:t>choice</a:t>
            </a:r>
            <a:r>
              <a:rPr lang="de-DE" sz="2000" dirty="0"/>
              <a:t> </a:t>
            </a:r>
            <a:r>
              <a:rPr lang="de-DE" sz="2000" dirty="0" err="1"/>
              <a:t>for</a:t>
            </a:r>
            <a:r>
              <a:rPr lang="de-DE" sz="2000" dirty="0"/>
              <a:t> </a:t>
            </a:r>
            <a:r>
              <a:rPr lang="de-DE" sz="2000" dirty="0" err="1"/>
              <a:t>moibile</a:t>
            </a:r>
            <a:r>
              <a:rPr lang="de-DE" sz="2000" dirty="0"/>
              <a:t> </a:t>
            </a:r>
            <a:r>
              <a:rPr lang="de-DE" sz="2000" dirty="0" err="1"/>
              <a:t>apps</a:t>
            </a:r>
            <a:endParaRPr lang="de-DE" sz="2000" dirty="0"/>
          </a:p>
          <a:p>
            <a:pPr marL="285750" indent="-285750">
              <a:buFont typeface="Arial" panose="020B0604020202020204" pitchFamily="34" charset="0"/>
              <a:buChar char="•"/>
            </a:pPr>
            <a:r>
              <a:rPr lang="de-DE" sz="2000" strike="sngStrike" dirty="0">
                <a:solidFill>
                  <a:srgbClr val="FF0000"/>
                </a:solidFill>
              </a:rPr>
              <a:t>Native</a:t>
            </a:r>
          </a:p>
          <a:p>
            <a:pPr marL="465750" lvl="3" indent="-285750">
              <a:buFont typeface="Arial" panose="020B0604020202020204" pitchFamily="34" charset="0"/>
              <a:buChar char="•"/>
            </a:pPr>
            <a:r>
              <a:rPr lang="de-DE" sz="1600" strike="sngStrike" dirty="0">
                <a:solidFill>
                  <a:srgbClr val="FF0000"/>
                </a:solidFill>
              </a:rPr>
              <a:t>Java(Swing</a:t>
            </a:r>
            <a:r>
              <a:rPr lang="de-DE" sz="1600" dirty="0"/>
              <a:t>) – a </a:t>
            </a:r>
            <a:r>
              <a:rPr lang="de-DE" sz="1600" dirty="0" err="1"/>
              <a:t>jvm</a:t>
            </a:r>
            <a:r>
              <a:rPr lang="de-DE" sz="1600" dirty="0"/>
              <a:t> </a:t>
            </a:r>
            <a:r>
              <a:rPr lang="de-DE" sz="1600" dirty="0" err="1"/>
              <a:t>is</a:t>
            </a:r>
            <a:r>
              <a:rPr lang="de-DE" sz="1600" dirty="0"/>
              <a:t> </a:t>
            </a:r>
            <a:r>
              <a:rPr lang="de-DE" sz="1600" dirty="0" err="1"/>
              <a:t>needed</a:t>
            </a:r>
            <a:endParaRPr lang="de-DE" sz="1600" dirty="0"/>
          </a:p>
          <a:p>
            <a:pPr marL="465750" lvl="3" indent="-285750">
              <a:buFont typeface="Arial" panose="020B0604020202020204" pitchFamily="34" charset="0"/>
              <a:buChar char="•"/>
            </a:pPr>
            <a:r>
              <a:rPr lang="de-DE" sz="1600" dirty="0"/>
              <a:t>.</a:t>
            </a:r>
            <a:r>
              <a:rPr lang="de-DE" sz="1600" strike="sngStrike" dirty="0">
                <a:solidFill>
                  <a:srgbClr val="FF0000"/>
                </a:solidFill>
              </a:rPr>
              <a:t>NET</a:t>
            </a:r>
            <a:r>
              <a:rPr lang="de-DE" sz="1600" dirty="0"/>
              <a:t> – just </a:t>
            </a:r>
            <a:r>
              <a:rPr lang="de-DE" sz="1600" dirty="0" err="1"/>
              <a:t>for</a:t>
            </a:r>
            <a:r>
              <a:rPr lang="de-DE" sz="1600" dirty="0"/>
              <a:t> </a:t>
            </a:r>
            <a:r>
              <a:rPr lang="de-DE" sz="1600" dirty="0" err="1"/>
              <a:t>windows</a:t>
            </a:r>
            <a:r>
              <a:rPr lang="de-DE" sz="1600" dirty="0"/>
              <a:t> </a:t>
            </a:r>
            <a:r>
              <a:rPr lang="de-DE" sz="1600" dirty="0" err="1"/>
              <a:t>apps</a:t>
            </a:r>
            <a:endParaRPr lang="de-DE" sz="1600" dirty="0"/>
          </a:p>
          <a:p>
            <a:pPr marL="465750" lvl="3" indent="-285750">
              <a:buFont typeface="Arial" panose="020B0604020202020204" pitchFamily="34" charset="0"/>
              <a:buChar char="•"/>
            </a:pPr>
            <a:endParaRPr lang="de-DE" dirty="0"/>
          </a:p>
          <a:p>
            <a:endParaRPr lang="de-DE" dirty="0"/>
          </a:p>
        </p:txBody>
      </p:sp>
    </p:spTree>
    <p:extLst>
      <p:ext uri="{BB962C8B-B14F-4D97-AF65-F5344CB8AC3E}">
        <p14:creationId xmlns:p14="http://schemas.microsoft.com/office/powerpoint/2010/main" val="20929485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11</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a:t>Toolevaluation – Long List </a:t>
            </a:r>
            <a:r>
              <a:rPr lang="de-DE" sz="2400" dirty="0" err="1" smtClean="0"/>
              <a:t>Full</a:t>
            </a:r>
            <a:r>
              <a:rPr lang="de-DE" sz="2400" dirty="0" smtClean="0"/>
              <a:t> Text Search</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sp>
        <p:nvSpPr>
          <p:cNvPr id="2" name="Textfeld 1"/>
          <p:cNvSpPr txBox="1"/>
          <p:nvPr/>
        </p:nvSpPr>
        <p:spPr>
          <a:xfrm>
            <a:off x="295985" y="947565"/>
            <a:ext cx="8401159" cy="3323987"/>
          </a:xfrm>
          <a:prstGeom prst="rect">
            <a:avLst/>
          </a:prstGeom>
          <a:noFill/>
        </p:spPr>
        <p:txBody>
          <a:bodyPr wrap="square" rtlCol="0">
            <a:spAutoFit/>
          </a:bodyPr>
          <a:lstStyle/>
          <a:p>
            <a:pPr marL="285750" indent="-285750">
              <a:buFont typeface="Arial" panose="020B0604020202020204" pitchFamily="34" charset="0"/>
              <a:buChar char="•"/>
            </a:pPr>
            <a:r>
              <a:rPr lang="de-DE" sz="1400" dirty="0"/>
              <a:t>Apache </a:t>
            </a:r>
            <a:r>
              <a:rPr lang="de-DE" sz="1400" dirty="0" err="1"/>
              <a:t>Solr</a:t>
            </a:r>
            <a:r>
              <a:rPr lang="de-DE" sz="1400" dirty="0"/>
              <a:t> - </a:t>
            </a:r>
            <a:r>
              <a:rPr lang="en-US" sz="1400" dirty="0"/>
              <a:t>A widely used enterprise search engine based on Apache Lucene</a:t>
            </a:r>
            <a:endParaRPr lang="de-DE" sz="1400" dirty="0"/>
          </a:p>
          <a:p>
            <a:pPr marL="285750" indent="-285750">
              <a:buFont typeface="Arial" panose="020B0604020202020204" pitchFamily="34" charset="0"/>
              <a:buChar char="•"/>
            </a:pPr>
            <a:r>
              <a:rPr lang="de-DE" sz="1400" strike="sngStrike" dirty="0" err="1">
                <a:solidFill>
                  <a:srgbClr val="FF0000"/>
                </a:solidFill>
              </a:rPr>
              <a:t>BaseX</a:t>
            </a:r>
            <a:r>
              <a:rPr lang="de-DE" sz="1400" dirty="0">
                <a:solidFill>
                  <a:srgbClr val="FF0000"/>
                </a:solidFill>
              </a:rPr>
              <a:t> </a:t>
            </a:r>
            <a:r>
              <a:rPr lang="de-DE" sz="1400" dirty="0"/>
              <a:t>- </a:t>
            </a:r>
            <a:r>
              <a:rPr lang="en-US" sz="1400" dirty="0"/>
              <a:t>Light-weight Native XML DBMS with support for XQuery 3.0 and interactive GUI.</a:t>
            </a:r>
            <a:endParaRPr lang="de-DE" sz="1400" dirty="0"/>
          </a:p>
          <a:p>
            <a:pPr marL="285750" indent="-285750">
              <a:buFont typeface="Arial" panose="020B0604020202020204" pitchFamily="34" charset="0"/>
              <a:buChar char="•"/>
            </a:pPr>
            <a:r>
              <a:rPr lang="de-DE" sz="1400" strike="sngStrike" dirty="0">
                <a:solidFill>
                  <a:srgbClr val="FF0000"/>
                </a:solidFill>
              </a:rPr>
              <a:t>Google</a:t>
            </a:r>
            <a:r>
              <a:rPr lang="de-DE" sz="1400" dirty="0">
                <a:solidFill>
                  <a:srgbClr val="FF0000"/>
                </a:solidFill>
              </a:rPr>
              <a:t> </a:t>
            </a:r>
            <a:r>
              <a:rPr lang="de-DE" sz="1400" strike="sngStrike" dirty="0">
                <a:solidFill>
                  <a:srgbClr val="FF0000"/>
                </a:solidFill>
              </a:rPr>
              <a:t>Search</a:t>
            </a:r>
            <a:r>
              <a:rPr lang="de-DE" sz="1400" dirty="0">
                <a:solidFill>
                  <a:srgbClr val="FF0000"/>
                </a:solidFill>
              </a:rPr>
              <a:t> </a:t>
            </a:r>
            <a:r>
              <a:rPr lang="de-DE" sz="1400" strike="sngStrike" dirty="0">
                <a:solidFill>
                  <a:srgbClr val="FF0000"/>
                </a:solidFill>
              </a:rPr>
              <a:t>Appliance</a:t>
            </a:r>
            <a:r>
              <a:rPr lang="de-DE" sz="1400" dirty="0">
                <a:solidFill>
                  <a:srgbClr val="FF0000"/>
                </a:solidFill>
              </a:rPr>
              <a:t> </a:t>
            </a:r>
            <a:r>
              <a:rPr lang="de-DE" sz="1400" dirty="0"/>
              <a:t>- </a:t>
            </a:r>
            <a:r>
              <a:rPr lang="en-US" sz="1400" dirty="0"/>
              <a:t>The Google Search Appliance consists of hardware and software for indexing documents in local networks.</a:t>
            </a:r>
            <a:endParaRPr lang="de-DE" sz="1400" dirty="0"/>
          </a:p>
          <a:p>
            <a:pPr marL="285750" indent="-285750">
              <a:buFont typeface="Arial" panose="020B0604020202020204" pitchFamily="34" charset="0"/>
              <a:buChar char="•"/>
            </a:pPr>
            <a:r>
              <a:rPr lang="de-DE" sz="1400" dirty="0" err="1"/>
              <a:t>Elasticsearch</a:t>
            </a:r>
            <a:r>
              <a:rPr lang="de-DE" sz="1400" dirty="0"/>
              <a:t> - </a:t>
            </a:r>
            <a:r>
              <a:rPr lang="en-US" sz="1400" dirty="0"/>
              <a:t>A distributed, RESTful modern search and analytics engine based on Apache Lucene info</a:t>
            </a:r>
            <a:endParaRPr lang="de-DE" sz="1400" dirty="0"/>
          </a:p>
          <a:p>
            <a:pPr marL="285750" indent="-285750">
              <a:buFont typeface="Arial" panose="020B0604020202020204" pitchFamily="34" charset="0"/>
              <a:buChar char="•"/>
            </a:pPr>
            <a:r>
              <a:rPr lang="de-DE" sz="1400" strike="sngStrike" dirty="0" err="1">
                <a:solidFill>
                  <a:srgbClr val="FF0000"/>
                </a:solidFill>
              </a:rPr>
              <a:t>Lucene</a:t>
            </a:r>
            <a:r>
              <a:rPr lang="de-DE" sz="1400" dirty="0">
                <a:solidFill>
                  <a:srgbClr val="FF0000"/>
                </a:solidFill>
              </a:rPr>
              <a:t> </a:t>
            </a:r>
            <a:r>
              <a:rPr lang="de-DE" sz="1400" dirty="0"/>
              <a:t>- </a:t>
            </a:r>
            <a:r>
              <a:rPr lang="en-US" sz="1400" dirty="0"/>
              <a:t>is a free and open-source information retrieval software library but no </a:t>
            </a:r>
            <a:r>
              <a:rPr lang="en-US" sz="1400" dirty="0" err="1"/>
              <a:t>databse</a:t>
            </a:r>
            <a:r>
              <a:rPr lang="en-US" sz="1400" dirty="0"/>
              <a:t> included</a:t>
            </a:r>
            <a:endParaRPr lang="de-DE" sz="1400" dirty="0"/>
          </a:p>
          <a:p>
            <a:pPr marL="285750" indent="-285750">
              <a:buFont typeface="Arial" panose="020B0604020202020204" pitchFamily="34" charset="0"/>
              <a:buChar char="•"/>
            </a:pPr>
            <a:r>
              <a:rPr lang="de-DE" sz="1400" strike="sngStrike" dirty="0" err="1">
                <a:solidFill>
                  <a:srgbClr val="FF0000"/>
                </a:solidFill>
              </a:rPr>
              <a:t>MarkLogic</a:t>
            </a:r>
            <a:r>
              <a:rPr lang="de-DE" sz="1400" dirty="0">
                <a:solidFill>
                  <a:srgbClr val="FF0000"/>
                </a:solidFill>
              </a:rPr>
              <a:t> </a:t>
            </a:r>
            <a:r>
              <a:rPr lang="de-DE" sz="1400" dirty="0"/>
              <a:t>- </a:t>
            </a:r>
            <a:r>
              <a:rPr lang="en-US" sz="1400" dirty="0"/>
              <a:t>Operational and transactional Enterprise NoSQL database</a:t>
            </a:r>
            <a:endParaRPr lang="de-DE" sz="1400" dirty="0"/>
          </a:p>
          <a:p>
            <a:pPr marL="285750" indent="-285750">
              <a:buFont typeface="Arial" panose="020B0604020202020204" pitchFamily="34" charset="0"/>
              <a:buChar char="•"/>
            </a:pPr>
            <a:r>
              <a:rPr lang="de-DE" sz="1400" strike="sngStrike" dirty="0" err="1">
                <a:solidFill>
                  <a:srgbClr val="FF0000"/>
                </a:solidFill>
              </a:rPr>
              <a:t>PostgreSQL</a:t>
            </a:r>
            <a:r>
              <a:rPr lang="de-DE" sz="1400" dirty="0">
                <a:solidFill>
                  <a:srgbClr val="FF0000"/>
                </a:solidFill>
              </a:rPr>
              <a:t> </a:t>
            </a:r>
            <a:r>
              <a:rPr lang="de-DE" sz="1400" dirty="0"/>
              <a:t>- </a:t>
            </a:r>
            <a:r>
              <a:rPr lang="en-US" sz="1400" dirty="0"/>
              <a:t>Widely used open source RDBMS</a:t>
            </a:r>
            <a:endParaRPr lang="de-DE" sz="1400" dirty="0"/>
          </a:p>
          <a:p>
            <a:pPr marL="285750" indent="-285750">
              <a:buFont typeface="Arial" panose="020B0604020202020204" pitchFamily="34" charset="0"/>
              <a:buChar char="•"/>
            </a:pPr>
            <a:r>
              <a:rPr lang="de-DE" sz="1400" strike="sngStrike" dirty="0">
                <a:solidFill>
                  <a:srgbClr val="FF0000"/>
                </a:solidFill>
              </a:rPr>
              <a:t>Microsoft</a:t>
            </a:r>
            <a:r>
              <a:rPr lang="de-DE" sz="1400" dirty="0">
                <a:solidFill>
                  <a:srgbClr val="FF0000"/>
                </a:solidFill>
              </a:rPr>
              <a:t> </a:t>
            </a:r>
            <a:r>
              <a:rPr lang="de-DE" sz="1400" strike="sngStrike" dirty="0" err="1">
                <a:solidFill>
                  <a:srgbClr val="FF0000"/>
                </a:solidFill>
              </a:rPr>
              <a:t>Azure</a:t>
            </a:r>
            <a:r>
              <a:rPr lang="de-DE" sz="1400" dirty="0">
                <a:solidFill>
                  <a:srgbClr val="FF0000"/>
                </a:solidFill>
              </a:rPr>
              <a:t> </a:t>
            </a:r>
            <a:r>
              <a:rPr lang="de-DE" sz="1400" strike="sngStrike" dirty="0">
                <a:solidFill>
                  <a:srgbClr val="FF0000"/>
                </a:solidFill>
              </a:rPr>
              <a:t>Search</a:t>
            </a:r>
            <a:r>
              <a:rPr lang="de-DE" sz="1400" dirty="0">
                <a:solidFill>
                  <a:srgbClr val="FF0000"/>
                </a:solidFill>
              </a:rPr>
              <a:t>  </a:t>
            </a:r>
            <a:r>
              <a:rPr lang="de-DE" sz="1400" dirty="0"/>
              <a:t>- </a:t>
            </a:r>
            <a:r>
              <a:rPr lang="en-US" sz="1400" dirty="0"/>
              <a:t>Search-as-a-service for web and mobile app development</a:t>
            </a:r>
            <a:endParaRPr lang="de-DE" sz="1400" dirty="0"/>
          </a:p>
          <a:p>
            <a:pPr marL="285750" indent="-285750">
              <a:buFont typeface="Arial" panose="020B0604020202020204" pitchFamily="34" charset="0"/>
              <a:buChar char="•"/>
            </a:pPr>
            <a:r>
              <a:rPr lang="de-DE" sz="1400" strike="sngStrike" dirty="0">
                <a:solidFill>
                  <a:srgbClr val="FF0000"/>
                </a:solidFill>
              </a:rPr>
              <a:t>Sphinx</a:t>
            </a:r>
            <a:r>
              <a:rPr lang="de-DE" sz="1400" dirty="0">
                <a:solidFill>
                  <a:srgbClr val="FF0000"/>
                </a:solidFill>
              </a:rPr>
              <a:t> </a:t>
            </a:r>
            <a:r>
              <a:rPr lang="de-DE" sz="1400" dirty="0"/>
              <a:t>- </a:t>
            </a:r>
            <a:r>
              <a:rPr lang="en-US" sz="1400" dirty="0"/>
              <a:t>Open source search engine for searching in data from different sources, e.g. relational database</a:t>
            </a:r>
            <a:endParaRPr lang="de-DE" sz="1400" dirty="0"/>
          </a:p>
          <a:p>
            <a:pPr marL="285750" indent="-285750">
              <a:buFont typeface="Arial" panose="020B0604020202020204" pitchFamily="34" charset="0"/>
              <a:buChar char="•"/>
            </a:pPr>
            <a:r>
              <a:rPr lang="de-DE" sz="1400" strike="sngStrike" dirty="0" err="1">
                <a:solidFill>
                  <a:srgbClr val="FF0000"/>
                </a:solidFill>
              </a:rPr>
              <a:t>Splunk</a:t>
            </a:r>
            <a:r>
              <a:rPr lang="de-DE" sz="1400" dirty="0">
                <a:solidFill>
                  <a:srgbClr val="FF0000"/>
                </a:solidFill>
              </a:rPr>
              <a:t> </a:t>
            </a:r>
            <a:r>
              <a:rPr lang="de-DE" sz="1400" dirty="0"/>
              <a:t>- Analytics </a:t>
            </a:r>
            <a:r>
              <a:rPr lang="de-DE" sz="1400" dirty="0" err="1"/>
              <a:t>Platform</a:t>
            </a:r>
            <a:r>
              <a:rPr lang="de-DE" sz="1400" dirty="0"/>
              <a:t> </a:t>
            </a:r>
            <a:r>
              <a:rPr lang="de-DE" sz="1400" dirty="0" err="1"/>
              <a:t>for</a:t>
            </a:r>
            <a:r>
              <a:rPr lang="de-DE" sz="1400" dirty="0"/>
              <a:t> Big Data</a:t>
            </a:r>
          </a:p>
          <a:p>
            <a:pPr marL="285750" indent="-285750">
              <a:buFont typeface="Arial" panose="020B0604020202020204" pitchFamily="34" charset="0"/>
              <a:buChar char="•"/>
            </a:pPr>
            <a:r>
              <a:rPr lang="de-DE" sz="1400" strike="sngStrike" dirty="0" err="1">
                <a:solidFill>
                  <a:srgbClr val="FF0000"/>
                </a:solidFill>
              </a:rPr>
              <a:t>Xapian</a:t>
            </a:r>
            <a:r>
              <a:rPr lang="de-DE" sz="1400" dirty="0">
                <a:solidFill>
                  <a:srgbClr val="FF0000"/>
                </a:solidFill>
              </a:rPr>
              <a:t> </a:t>
            </a:r>
            <a:r>
              <a:rPr lang="de-DE" sz="1400" dirty="0"/>
              <a:t>- </a:t>
            </a:r>
            <a:r>
              <a:rPr lang="en-US" sz="1400" dirty="0"/>
              <a:t>is a free and open source probabilistic information retrieval library, released under the GNU General Public License. It is a full text search engine library for programmers.</a:t>
            </a:r>
            <a:endParaRPr lang="de-DE" sz="1400" dirty="0"/>
          </a:p>
        </p:txBody>
      </p:sp>
    </p:spTree>
    <p:extLst>
      <p:ext uri="{BB962C8B-B14F-4D97-AF65-F5344CB8AC3E}">
        <p14:creationId xmlns:p14="http://schemas.microsoft.com/office/powerpoint/2010/main" val="32353257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12</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a:t>Toolevaluation – Long List </a:t>
            </a:r>
            <a:r>
              <a:rPr lang="de-DE" sz="2400" dirty="0" err="1"/>
              <a:t>Preprocessing</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sp>
        <p:nvSpPr>
          <p:cNvPr id="2" name="Textfeld 1"/>
          <p:cNvSpPr txBox="1"/>
          <p:nvPr/>
        </p:nvSpPr>
        <p:spPr>
          <a:xfrm>
            <a:off x="295985" y="947565"/>
            <a:ext cx="8401159" cy="1815882"/>
          </a:xfrm>
          <a:prstGeom prst="rect">
            <a:avLst/>
          </a:prstGeom>
          <a:noFill/>
        </p:spPr>
        <p:txBody>
          <a:bodyPr wrap="square" rtlCol="0">
            <a:spAutoFit/>
          </a:bodyPr>
          <a:lstStyle/>
          <a:p>
            <a:pPr marL="285750" indent="-285750">
              <a:buFont typeface="Arial" panose="020B0604020202020204" pitchFamily="34" charset="0"/>
              <a:buChar char="•"/>
            </a:pPr>
            <a:r>
              <a:rPr lang="de-DE" sz="1400" strike="sngStrike" dirty="0" err="1">
                <a:solidFill>
                  <a:srgbClr val="FF0000"/>
                </a:solidFill>
              </a:rPr>
              <a:t>Jsoup</a:t>
            </a:r>
            <a:r>
              <a:rPr lang="de-DE" sz="1400" dirty="0">
                <a:solidFill>
                  <a:srgbClr val="FF0000"/>
                </a:solidFill>
              </a:rPr>
              <a:t> </a:t>
            </a:r>
            <a:r>
              <a:rPr lang="de-DE" sz="1400" dirty="0"/>
              <a:t>- </a:t>
            </a:r>
            <a:r>
              <a:rPr lang="en-US" sz="1400" dirty="0" err="1"/>
              <a:t>jsoup</a:t>
            </a:r>
            <a:r>
              <a:rPr lang="en-US" sz="1400" dirty="0"/>
              <a:t> is a Java library for working with real-world HTML  for extracting and manipulating data, </a:t>
            </a:r>
            <a:r>
              <a:rPr lang="en-US" sz="1400" dirty="0" smtClean="0"/>
              <a:t>using </a:t>
            </a:r>
            <a:r>
              <a:rPr lang="en-US" sz="1400" dirty="0"/>
              <a:t>the best of DOM, CSS, and </a:t>
            </a:r>
            <a:r>
              <a:rPr lang="en-US" sz="1400" dirty="0" err="1"/>
              <a:t>jquery</a:t>
            </a:r>
            <a:r>
              <a:rPr lang="en-US" sz="1400" dirty="0"/>
              <a:t>-like methods.</a:t>
            </a:r>
            <a:endParaRPr lang="de-DE" sz="1400" dirty="0"/>
          </a:p>
          <a:p>
            <a:pPr marL="285750" indent="-285750">
              <a:buFont typeface="Arial" panose="020B0604020202020204" pitchFamily="34" charset="0"/>
              <a:buChar char="•"/>
            </a:pPr>
            <a:r>
              <a:rPr lang="de-DE" sz="1400" dirty="0"/>
              <a:t>Apache </a:t>
            </a:r>
            <a:r>
              <a:rPr lang="de-DE" sz="1400" dirty="0" err="1"/>
              <a:t>Tika</a:t>
            </a:r>
            <a:r>
              <a:rPr lang="de-DE" sz="1400" dirty="0"/>
              <a:t>- </a:t>
            </a:r>
            <a:r>
              <a:rPr lang="en-US" sz="1400" dirty="0"/>
              <a:t> is a content analysis tool which can be used to extracts metadata and text content from various documents.</a:t>
            </a:r>
            <a:endParaRPr lang="de-DE" sz="1400" dirty="0"/>
          </a:p>
          <a:p>
            <a:pPr marL="285750" indent="-285750">
              <a:buFont typeface="Arial" panose="020B0604020202020204" pitchFamily="34" charset="0"/>
              <a:buChar char="•"/>
            </a:pPr>
            <a:r>
              <a:rPr lang="de-DE" sz="1400" dirty="0" err="1"/>
              <a:t>Boilerpipe</a:t>
            </a:r>
            <a:r>
              <a:rPr lang="de-DE" sz="1400" dirty="0"/>
              <a:t> -  </a:t>
            </a:r>
            <a:r>
              <a:rPr lang="en-US" sz="1400" dirty="0"/>
              <a:t>is a Java library. It is based on Boilerplate Detection using Shallow Text Features.</a:t>
            </a:r>
            <a:endParaRPr lang="de-DE" sz="1400" dirty="0"/>
          </a:p>
          <a:p>
            <a:pPr marL="285750" indent="-285750">
              <a:buFont typeface="Arial" panose="020B0604020202020204" pitchFamily="34" charset="0"/>
              <a:buChar char="•"/>
            </a:pPr>
            <a:r>
              <a:rPr lang="de-DE" sz="1400" dirty="0" err="1"/>
              <a:t>Pdfbox</a:t>
            </a:r>
            <a:r>
              <a:rPr lang="de-DE" sz="1400" dirty="0"/>
              <a:t> - </a:t>
            </a:r>
            <a:r>
              <a:rPr lang="en-US" sz="1400" dirty="0"/>
              <a:t>is an open source pure-Java library that can be used to create, render, print, split, merge, alter, verify and extract text and meta-data of PDF files</a:t>
            </a:r>
            <a:r>
              <a:rPr lang="en-US" sz="1400" dirty="0" smtClean="0"/>
              <a:t>.</a:t>
            </a:r>
          </a:p>
          <a:p>
            <a:pPr marL="285750" indent="-285750">
              <a:buFont typeface="Arial" panose="020B0604020202020204" pitchFamily="34" charset="0"/>
              <a:buChar char="•"/>
            </a:pPr>
            <a:endParaRPr lang="de-DE" sz="1400" dirty="0"/>
          </a:p>
        </p:txBody>
      </p:sp>
    </p:spTree>
    <p:extLst>
      <p:ext uri="{BB962C8B-B14F-4D97-AF65-F5344CB8AC3E}">
        <p14:creationId xmlns:p14="http://schemas.microsoft.com/office/powerpoint/2010/main" val="17855197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13</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smtClean="0"/>
              <a:t>Toolevaluation – Long List Text </a:t>
            </a:r>
            <a:r>
              <a:rPr lang="de-DE" sz="2400" dirty="0" smtClean="0"/>
              <a:t>Mining</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sp>
        <p:nvSpPr>
          <p:cNvPr id="2" name="Textfeld 1"/>
          <p:cNvSpPr txBox="1"/>
          <p:nvPr/>
        </p:nvSpPr>
        <p:spPr>
          <a:xfrm>
            <a:off x="345861" y="947565"/>
            <a:ext cx="8504572" cy="2634567"/>
          </a:xfrm>
          <a:prstGeom prst="rect">
            <a:avLst/>
          </a:prstGeom>
          <a:noFill/>
        </p:spPr>
        <p:txBody>
          <a:bodyPr wrap="none" rtlCol="0">
            <a:spAutoFit/>
          </a:bodyPr>
          <a:lstStyle/>
          <a:p>
            <a:pPr marL="285750" indent="-285750" defTabSz="914400">
              <a:lnSpc>
                <a:spcPct val="80000"/>
              </a:lnSpc>
              <a:spcBef>
                <a:spcPct val="20000"/>
              </a:spcBef>
              <a:buFont typeface="Arial" panose="020B0604020202020204" pitchFamily="34" charset="0"/>
              <a:buChar char="•"/>
            </a:pPr>
            <a:r>
              <a:rPr lang="de-DE" sz="1400" dirty="0"/>
              <a:t>IBM Watson – powerful in total, </a:t>
            </a:r>
            <a:r>
              <a:rPr lang="de-DE" sz="1400" dirty="0" err="1"/>
              <a:t>many</a:t>
            </a:r>
            <a:r>
              <a:rPr lang="de-DE" sz="1400" dirty="0"/>
              <a:t> </a:t>
            </a:r>
            <a:r>
              <a:rPr lang="de-DE" sz="1400" dirty="0" err="1"/>
              <a:t>services</a:t>
            </a:r>
            <a:r>
              <a:rPr lang="de-DE" sz="1400" dirty="0"/>
              <a:t> </a:t>
            </a:r>
            <a:r>
              <a:rPr lang="de-DE" sz="1400" dirty="0" err="1"/>
              <a:t>to</a:t>
            </a:r>
            <a:r>
              <a:rPr lang="de-DE" sz="1400" dirty="0"/>
              <a:t> </a:t>
            </a:r>
            <a:r>
              <a:rPr lang="de-DE" sz="1400" dirty="0" err="1"/>
              <a:t>provide</a:t>
            </a:r>
            <a:r>
              <a:rPr lang="de-DE" sz="1400" dirty="0"/>
              <a:t> </a:t>
            </a:r>
            <a:r>
              <a:rPr lang="de-DE" sz="1400" dirty="0" err="1"/>
              <a:t>full</a:t>
            </a:r>
            <a:r>
              <a:rPr lang="de-DE" sz="1400" dirty="0"/>
              <a:t> </a:t>
            </a:r>
            <a:r>
              <a:rPr lang="de-DE" sz="1400" dirty="0" err="1"/>
              <a:t>usability</a:t>
            </a:r>
            <a:endParaRPr lang="de-DE" sz="1400" dirty="0"/>
          </a:p>
          <a:p>
            <a:pPr marL="285750" indent="-285750" defTabSz="914400">
              <a:lnSpc>
                <a:spcPct val="80000"/>
              </a:lnSpc>
              <a:spcBef>
                <a:spcPct val="20000"/>
              </a:spcBef>
              <a:buFont typeface="Arial" panose="020B0604020202020204" pitchFamily="34" charset="0"/>
              <a:buChar char="•"/>
            </a:pPr>
            <a:r>
              <a:rPr lang="de-DE" sz="1400" dirty="0"/>
              <a:t>Spark NLP/NLTK – </a:t>
            </a:r>
            <a:r>
              <a:rPr lang="de-DE" sz="1400" dirty="0" err="1"/>
              <a:t>huge</a:t>
            </a:r>
            <a:r>
              <a:rPr lang="de-DE" sz="1400" dirty="0"/>
              <a:t> </a:t>
            </a:r>
            <a:r>
              <a:rPr lang="de-DE" sz="1400" dirty="0" err="1"/>
              <a:t>lib</a:t>
            </a:r>
            <a:r>
              <a:rPr lang="de-DE" sz="1400" dirty="0"/>
              <a:t> – easy </a:t>
            </a:r>
            <a:r>
              <a:rPr lang="de-DE" sz="1400" dirty="0" err="1"/>
              <a:t>to</a:t>
            </a:r>
            <a:r>
              <a:rPr lang="de-DE" sz="1400" dirty="0"/>
              <a:t> </a:t>
            </a:r>
            <a:r>
              <a:rPr lang="de-DE" sz="1400" dirty="0" err="1"/>
              <a:t>develop</a:t>
            </a:r>
            <a:r>
              <a:rPr lang="de-DE" sz="1400" dirty="0"/>
              <a:t> in Python </a:t>
            </a:r>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Aika</a:t>
            </a:r>
            <a:r>
              <a:rPr lang="de-DE" sz="1400" dirty="0">
                <a:solidFill>
                  <a:srgbClr val="FF0000"/>
                </a:solidFill>
              </a:rPr>
              <a:t> </a:t>
            </a:r>
            <a:r>
              <a:rPr lang="de-DE" sz="1400" dirty="0"/>
              <a:t>– </a:t>
            </a:r>
            <a:r>
              <a:rPr lang="de-DE" sz="1400" dirty="0" err="1"/>
              <a:t>extract</a:t>
            </a:r>
            <a:r>
              <a:rPr lang="de-DE" sz="1400" dirty="0"/>
              <a:t> </a:t>
            </a:r>
            <a:r>
              <a:rPr lang="de-DE" sz="1400" dirty="0" err="1"/>
              <a:t>semantic</a:t>
            </a:r>
            <a:r>
              <a:rPr lang="de-DE" sz="1400" dirty="0"/>
              <a:t> </a:t>
            </a:r>
            <a:r>
              <a:rPr lang="de-DE" sz="1400" dirty="0" err="1"/>
              <a:t>information</a:t>
            </a:r>
            <a:r>
              <a:rPr lang="de-DE" sz="1400" dirty="0"/>
              <a:t> out </a:t>
            </a:r>
            <a:r>
              <a:rPr lang="de-DE" sz="1400" dirty="0" err="1"/>
              <a:t>of</a:t>
            </a:r>
            <a:r>
              <a:rPr lang="de-DE" sz="1400" dirty="0"/>
              <a:t> </a:t>
            </a:r>
            <a:r>
              <a:rPr lang="de-DE" sz="1400" dirty="0" err="1"/>
              <a:t>text</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a:solidFill>
                  <a:srgbClr val="FF0000"/>
                </a:solidFill>
              </a:rPr>
              <a:t>Carrot2</a:t>
            </a:r>
            <a:r>
              <a:rPr lang="de-DE" sz="1400" dirty="0">
                <a:solidFill>
                  <a:srgbClr val="FF0000"/>
                </a:solidFill>
              </a:rPr>
              <a:t> </a:t>
            </a:r>
            <a:r>
              <a:rPr lang="de-DE" sz="1400" dirty="0"/>
              <a:t>– </a:t>
            </a:r>
            <a:r>
              <a:rPr lang="de-DE" sz="1400" dirty="0" err="1"/>
              <a:t>good</a:t>
            </a:r>
            <a:r>
              <a:rPr lang="de-DE" sz="1400" dirty="0"/>
              <a:t> </a:t>
            </a:r>
            <a:r>
              <a:rPr lang="de-DE" sz="1400" dirty="0" err="1"/>
              <a:t>tool</a:t>
            </a:r>
            <a:r>
              <a:rPr lang="de-DE" sz="1400" dirty="0"/>
              <a:t> </a:t>
            </a:r>
            <a:r>
              <a:rPr lang="de-DE" sz="1400" dirty="0" err="1"/>
              <a:t>for</a:t>
            </a:r>
            <a:r>
              <a:rPr lang="de-DE" sz="1400" dirty="0"/>
              <a:t> </a:t>
            </a:r>
            <a:r>
              <a:rPr lang="de-DE" sz="1400" dirty="0" err="1"/>
              <a:t>cluster</a:t>
            </a:r>
            <a:r>
              <a:rPr lang="de-DE" sz="1400" dirty="0"/>
              <a:t> </a:t>
            </a:r>
            <a:r>
              <a:rPr lang="de-DE" sz="1400" dirty="0" err="1"/>
              <a:t>serach</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a:solidFill>
                  <a:srgbClr val="FF0000"/>
                </a:solidFill>
              </a:rPr>
              <a:t>GATE</a:t>
            </a:r>
            <a:r>
              <a:rPr lang="de-DE" sz="1400" dirty="0">
                <a:solidFill>
                  <a:srgbClr val="FF0000"/>
                </a:solidFill>
              </a:rPr>
              <a:t> </a:t>
            </a:r>
            <a:r>
              <a:rPr lang="de-DE" sz="1400" dirty="0"/>
              <a:t>– Java </a:t>
            </a:r>
            <a:r>
              <a:rPr lang="de-DE" sz="1400" dirty="0" err="1"/>
              <a:t>based</a:t>
            </a:r>
            <a:r>
              <a:rPr lang="de-DE" sz="1400" dirty="0"/>
              <a:t>, (</a:t>
            </a:r>
            <a:r>
              <a:rPr lang="de-DE" sz="1400" dirty="0" err="1"/>
              <a:t>tokenizer</a:t>
            </a:r>
            <a:r>
              <a:rPr lang="de-DE" sz="1400" dirty="0"/>
              <a:t>, </a:t>
            </a:r>
            <a:r>
              <a:rPr lang="de-DE" sz="1400" dirty="0" err="1"/>
              <a:t>gazetteer</a:t>
            </a:r>
            <a:r>
              <a:rPr lang="de-DE" sz="1400" dirty="0"/>
              <a:t>, </a:t>
            </a:r>
            <a:r>
              <a:rPr lang="de-DE" sz="1400" dirty="0" err="1"/>
              <a:t>sentence</a:t>
            </a:r>
            <a:r>
              <a:rPr lang="de-DE" sz="1400" dirty="0"/>
              <a:t> </a:t>
            </a:r>
            <a:r>
              <a:rPr lang="de-DE" sz="1400" dirty="0" err="1"/>
              <a:t>splitter</a:t>
            </a:r>
            <a:r>
              <a:rPr lang="de-DE" sz="1400" dirty="0"/>
              <a:t>, </a:t>
            </a:r>
            <a:r>
              <a:rPr lang="de-DE" sz="1400" dirty="0" err="1"/>
              <a:t>named-entity</a:t>
            </a:r>
            <a:r>
              <a:rPr lang="de-DE" sz="1400" dirty="0"/>
              <a:t> </a:t>
            </a:r>
            <a:r>
              <a:rPr lang="de-DE" sz="1400" dirty="0" err="1"/>
              <a:t>recog</a:t>
            </a:r>
            <a:r>
              <a:rPr lang="de-DE" sz="1400" dirty="0"/>
              <a:t>., </a:t>
            </a:r>
            <a:r>
              <a:rPr lang="de-DE" sz="1400" dirty="0" err="1"/>
              <a:t>coreference</a:t>
            </a:r>
            <a:r>
              <a:rPr lang="de-DE" sz="1400" dirty="0"/>
              <a:t> </a:t>
            </a:r>
            <a:r>
              <a:rPr lang="de-DE" sz="1400" dirty="0" err="1"/>
              <a:t>tagger</a:t>
            </a:r>
            <a:r>
              <a:rPr lang="de-DE" sz="1400" dirty="0"/>
              <a:t>)</a:t>
            </a:r>
          </a:p>
          <a:p>
            <a:pPr marL="285750" indent="-285750" defTabSz="914400">
              <a:lnSpc>
                <a:spcPct val="80000"/>
              </a:lnSpc>
              <a:spcBef>
                <a:spcPct val="20000"/>
              </a:spcBef>
              <a:buFont typeface="Arial" panose="020B0604020202020204" pitchFamily="34" charset="0"/>
              <a:buChar char="•"/>
            </a:pP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a:solidFill>
                  <a:srgbClr val="FF0000"/>
                </a:solidFill>
              </a:rPr>
              <a:t>HP</a:t>
            </a:r>
            <a:r>
              <a:rPr lang="de-DE" sz="1400" dirty="0">
                <a:solidFill>
                  <a:srgbClr val="FF0000"/>
                </a:solidFill>
              </a:rPr>
              <a:t> </a:t>
            </a:r>
            <a:r>
              <a:rPr lang="de-DE" sz="1400" strike="sngStrike" dirty="0" err="1">
                <a:solidFill>
                  <a:srgbClr val="FF0000"/>
                </a:solidFill>
              </a:rPr>
              <a:t>Autonomy</a:t>
            </a:r>
            <a:r>
              <a:rPr lang="de-DE" sz="1400" dirty="0">
                <a:solidFill>
                  <a:srgbClr val="FF0000"/>
                </a:solidFill>
              </a:rPr>
              <a:t> </a:t>
            </a:r>
            <a:r>
              <a:rPr lang="de-DE" sz="1400" dirty="0"/>
              <a:t>– </a:t>
            </a:r>
            <a:r>
              <a:rPr lang="de-DE" sz="1400" dirty="0" err="1"/>
              <a:t>text</a:t>
            </a:r>
            <a:r>
              <a:rPr lang="de-DE" sz="1400" dirty="0"/>
              <a:t> </a:t>
            </a:r>
            <a:r>
              <a:rPr lang="de-DE" sz="1400" dirty="0" err="1"/>
              <a:t>mining</a:t>
            </a:r>
            <a:r>
              <a:rPr lang="de-DE" sz="1400" dirty="0"/>
              <a:t>, </a:t>
            </a:r>
            <a:r>
              <a:rPr lang="de-DE" sz="1400" dirty="0" err="1"/>
              <a:t>categorization</a:t>
            </a:r>
            <a:r>
              <a:rPr lang="de-DE" sz="1400" dirty="0"/>
              <a:t> &amp; </a:t>
            </a:r>
            <a:r>
              <a:rPr lang="de-DE" sz="1400" dirty="0" err="1"/>
              <a:t>clustering</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WordStat</a:t>
            </a:r>
            <a:r>
              <a:rPr lang="de-DE" sz="1400" dirty="0">
                <a:solidFill>
                  <a:srgbClr val="FF0000"/>
                </a:solidFill>
              </a:rPr>
              <a:t> </a:t>
            </a:r>
            <a:r>
              <a:rPr lang="de-DE" sz="1400" dirty="0"/>
              <a:t>– </a:t>
            </a:r>
            <a:r>
              <a:rPr lang="de-DE" sz="1400" dirty="0" err="1"/>
              <a:t>content&amp;sentiment</a:t>
            </a:r>
            <a:r>
              <a:rPr lang="de-DE" sz="1400" dirty="0"/>
              <a:t> </a:t>
            </a:r>
            <a:r>
              <a:rPr lang="de-DE" sz="1400" dirty="0" err="1"/>
              <a:t>analysis</a:t>
            </a:r>
            <a:r>
              <a:rPr lang="de-DE" sz="1400" dirty="0"/>
              <a:t> – </a:t>
            </a:r>
            <a:r>
              <a:rPr lang="de-DE" sz="1400" dirty="0" err="1"/>
              <a:t>mainly</a:t>
            </a:r>
            <a:r>
              <a:rPr lang="de-DE" sz="1400" dirty="0"/>
              <a:t> </a:t>
            </a:r>
            <a:r>
              <a:rPr lang="de-DE" sz="1400" dirty="0" err="1"/>
              <a:t>used</a:t>
            </a:r>
            <a:r>
              <a:rPr lang="de-DE" sz="1400" dirty="0"/>
              <a:t> </a:t>
            </a:r>
            <a:r>
              <a:rPr lang="de-DE" sz="1400" dirty="0" err="1"/>
              <a:t>for</a:t>
            </a:r>
            <a:r>
              <a:rPr lang="de-DE" sz="1400" dirty="0"/>
              <a:t> BI &amp; </a:t>
            </a:r>
            <a:r>
              <a:rPr lang="de-DE" sz="1400" dirty="0" err="1"/>
              <a:t>analysis</a:t>
            </a:r>
            <a:r>
              <a:rPr lang="de-DE" sz="1400" dirty="0"/>
              <a:t> </a:t>
            </a:r>
            <a:r>
              <a:rPr lang="de-DE" sz="1400" dirty="0" err="1"/>
              <a:t>of</a:t>
            </a:r>
            <a:r>
              <a:rPr lang="de-DE" sz="1400" dirty="0"/>
              <a:t> web </a:t>
            </a:r>
            <a:r>
              <a:rPr lang="de-DE" sz="1400" dirty="0" err="1"/>
              <a:t>sites</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NetOwl</a:t>
            </a:r>
            <a:r>
              <a:rPr lang="de-DE" sz="1400" dirty="0">
                <a:solidFill>
                  <a:srgbClr val="FF0000"/>
                </a:solidFill>
              </a:rPr>
              <a:t> </a:t>
            </a:r>
            <a:r>
              <a:rPr lang="de-DE" sz="1400" dirty="0"/>
              <a:t>– </a:t>
            </a:r>
            <a:r>
              <a:rPr lang="de-DE" sz="1400" dirty="0" err="1"/>
              <a:t>entities</a:t>
            </a:r>
            <a:r>
              <a:rPr lang="de-DE" sz="1400" dirty="0"/>
              <a:t>, </a:t>
            </a:r>
            <a:r>
              <a:rPr lang="de-DE" sz="1400" dirty="0" err="1"/>
              <a:t>sentiment</a:t>
            </a:r>
            <a:r>
              <a:rPr lang="de-DE" sz="1400" dirty="0"/>
              <a:t> anal., geotagging, </a:t>
            </a:r>
            <a:r>
              <a:rPr lang="de-DE" sz="1400" dirty="0" err="1"/>
              <a:t>name</a:t>
            </a:r>
            <a:r>
              <a:rPr lang="de-DE" sz="1400" dirty="0"/>
              <a:t> </a:t>
            </a:r>
            <a:r>
              <a:rPr lang="de-DE" sz="1400" dirty="0" err="1"/>
              <a:t>translation&amp;matching</a:t>
            </a:r>
            <a:r>
              <a:rPr lang="de-DE" sz="1400" dirty="0"/>
              <a:t>, </a:t>
            </a:r>
            <a:r>
              <a:rPr lang="de-DE" sz="1400" dirty="0" err="1"/>
              <a:t>identity</a:t>
            </a:r>
            <a:r>
              <a:rPr lang="de-DE" sz="1400" dirty="0"/>
              <a:t> </a:t>
            </a:r>
            <a:r>
              <a:rPr lang="de-DE" sz="1400" dirty="0" err="1"/>
              <a:t>resolution</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Lexalytics</a:t>
            </a:r>
            <a:r>
              <a:rPr lang="de-DE" sz="1400" dirty="0">
                <a:solidFill>
                  <a:srgbClr val="FF0000"/>
                </a:solidFill>
              </a:rPr>
              <a:t> </a:t>
            </a:r>
            <a:r>
              <a:rPr lang="de-DE" sz="1400" dirty="0"/>
              <a:t>– </a:t>
            </a:r>
            <a:r>
              <a:rPr lang="de-DE" sz="1400" dirty="0" err="1"/>
              <a:t>text</a:t>
            </a:r>
            <a:r>
              <a:rPr lang="de-DE" sz="1400" dirty="0"/>
              <a:t> </a:t>
            </a:r>
            <a:r>
              <a:rPr lang="de-DE" sz="1400" dirty="0" err="1"/>
              <a:t>analytics</a:t>
            </a:r>
            <a:r>
              <a:rPr lang="de-DE" sz="1400" dirty="0"/>
              <a:t> </a:t>
            </a:r>
            <a:r>
              <a:rPr lang="de-DE" sz="1400" dirty="0" err="1"/>
              <a:t>for</a:t>
            </a:r>
            <a:r>
              <a:rPr lang="de-DE" sz="1400" dirty="0"/>
              <a:t> </a:t>
            </a:r>
            <a:r>
              <a:rPr lang="de-DE" sz="1400" dirty="0" err="1"/>
              <a:t>soc</a:t>
            </a:r>
            <a:r>
              <a:rPr lang="de-DE" sz="1400" dirty="0"/>
              <a:t>. Media </a:t>
            </a:r>
            <a:r>
              <a:rPr lang="de-DE" sz="1400" dirty="0" err="1"/>
              <a:t>monitoring</a:t>
            </a:r>
            <a:r>
              <a:rPr lang="de-DE" sz="1400" dirty="0"/>
              <a:t>, </a:t>
            </a:r>
            <a:r>
              <a:rPr lang="de-DE" sz="1400" dirty="0" err="1"/>
              <a:t>customer</a:t>
            </a:r>
            <a:r>
              <a:rPr lang="de-DE" sz="1400" dirty="0"/>
              <a:t> </a:t>
            </a:r>
            <a:r>
              <a:rPr lang="de-DE" sz="1400" dirty="0" err="1"/>
              <a:t>service</a:t>
            </a:r>
            <a:r>
              <a:rPr lang="de-DE" sz="1400" dirty="0"/>
              <a:t> </a:t>
            </a:r>
            <a:r>
              <a:rPr lang="de-DE" sz="1400" dirty="0" err="1"/>
              <a:t>analysis</a:t>
            </a:r>
            <a:endParaRPr lang="de-DE" sz="1400" dirty="0"/>
          </a:p>
          <a:p>
            <a:pPr marL="285750" indent="-285750" defTabSz="914400">
              <a:lnSpc>
                <a:spcPct val="80000"/>
              </a:lnSpc>
              <a:spcBef>
                <a:spcPct val="20000"/>
              </a:spcBef>
              <a:buFont typeface="Arial" panose="020B0604020202020204" pitchFamily="34" charset="0"/>
              <a:buChar char="•"/>
            </a:pP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a:solidFill>
                  <a:srgbClr val="FF0000"/>
                </a:solidFill>
              </a:rPr>
              <a:t>SAP</a:t>
            </a:r>
            <a:r>
              <a:rPr lang="de-DE" sz="1400" dirty="0">
                <a:solidFill>
                  <a:srgbClr val="FF0000"/>
                </a:solidFill>
              </a:rPr>
              <a:t> </a:t>
            </a:r>
            <a:r>
              <a:rPr lang="de-DE" sz="1400" strike="sngStrike" dirty="0">
                <a:solidFill>
                  <a:srgbClr val="FF0000"/>
                </a:solidFill>
              </a:rPr>
              <a:t>Hana</a:t>
            </a:r>
            <a:r>
              <a:rPr lang="de-DE" sz="1400" dirty="0">
                <a:solidFill>
                  <a:srgbClr val="FF0000"/>
                </a:solidFill>
              </a:rPr>
              <a:t> </a:t>
            </a:r>
            <a:r>
              <a:rPr lang="de-DE" sz="1400" dirty="0"/>
              <a:t>– </a:t>
            </a:r>
            <a:r>
              <a:rPr lang="de-DE" sz="1400" dirty="0" err="1"/>
              <a:t>platform</a:t>
            </a:r>
            <a:r>
              <a:rPr lang="de-DE" sz="1400" dirty="0"/>
              <a:t> </a:t>
            </a:r>
            <a:r>
              <a:rPr lang="de-DE" sz="1400" dirty="0" err="1"/>
              <a:t>provides</a:t>
            </a:r>
            <a:r>
              <a:rPr lang="de-DE" sz="1400" dirty="0"/>
              <a:t> </a:t>
            </a:r>
            <a:r>
              <a:rPr lang="de-DE" sz="1400" dirty="0" err="1"/>
              <a:t>search</a:t>
            </a:r>
            <a:r>
              <a:rPr lang="de-DE" sz="1400" dirty="0"/>
              <a:t>, </a:t>
            </a:r>
            <a:r>
              <a:rPr lang="de-DE" sz="1400" dirty="0" err="1"/>
              <a:t>text</a:t>
            </a:r>
            <a:r>
              <a:rPr lang="de-DE" sz="1400" dirty="0"/>
              <a:t> anal. (</a:t>
            </a:r>
            <a:r>
              <a:rPr lang="de-DE" sz="1400" dirty="0" err="1"/>
              <a:t>entity</a:t>
            </a:r>
            <a:r>
              <a:rPr lang="de-DE" sz="1400" dirty="0"/>
              <a:t>, </a:t>
            </a:r>
            <a:r>
              <a:rPr lang="de-DE" sz="1400" dirty="0" err="1"/>
              <a:t>relations</a:t>
            </a:r>
            <a:r>
              <a:rPr lang="de-DE" sz="1400" dirty="0"/>
              <a:t>), TM </a:t>
            </a:r>
            <a:r>
              <a:rPr lang="de-DE" sz="1400" dirty="0" err="1"/>
              <a:t>functionality</a:t>
            </a:r>
            <a:endParaRPr lang="de-DE" sz="1400" dirty="0"/>
          </a:p>
        </p:txBody>
      </p:sp>
    </p:spTree>
    <p:extLst>
      <p:ext uri="{BB962C8B-B14F-4D97-AF65-F5344CB8AC3E}">
        <p14:creationId xmlns:p14="http://schemas.microsoft.com/office/powerpoint/2010/main" val="29181883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14</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smtClean="0"/>
              <a:t>Toolevaluation – Long List Web </a:t>
            </a:r>
            <a:r>
              <a:rPr lang="de-DE" sz="2400" dirty="0" smtClean="0"/>
              <a:t>Crawler</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sp>
        <p:nvSpPr>
          <p:cNvPr id="2" name="Textfeld 1"/>
          <p:cNvSpPr txBox="1"/>
          <p:nvPr/>
        </p:nvSpPr>
        <p:spPr>
          <a:xfrm>
            <a:off x="416928" y="1009156"/>
            <a:ext cx="7528023" cy="3280898"/>
          </a:xfrm>
          <a:prstGeom prst="rect">
            <a:avLst/>
          </a:prstGeom>
          <a:noFill/>
        </p:spPr>
        <p:txBody>
          <a:bodyPr wrap="none" rtlCol="0">
            <a:spAutoFit/>
          </a:bodyPr>
          <a:lstStyle/>
          <a:p>
            <a:pPr marL="285750" indent="-285750" defTabSz="914400">
              <a:lnSpc>
                <a:spcPct val="80000"/>
              </a:lnSpc>
              <a:spcBef>
                <a:spcPct val="20000"/>
              </a:spcBef>
              <a:buFont typeface="Arial" panose="020B0604020202020204" pitchFamily="34" charset="0"/>
              <a:buChar char="•"/>
            </a:pPr>
            <a:r>
              <a:rPr lang="de-DE" sz="1400" dirty="0"/>
              <a:t>Apache </a:t>
            </a:r>
            <a:r>
              <a:rPr lang="de-DE" sz="1400" dirty="0" err="1"/>
              <a:t>Nutch</a:t>
            </a:r>
            <a:r>
              <a:rPr lang="de-DE" sz="1400" dirty="0"/>
              <a:t> – </a:t>
            </a:r>
            <a:r>
              <a:rPr lang="de-DE" sz="1400" dirty="0" err="1"/>
              <a:t>highly</a:t>
            </a:r>
            <a:r>
              <a:rPr lang="de-DE" sz="1400" dirty="0"/>
              <a:t> </a:t>
            </a:r>
            <a:r>
              <a:rPr lang="de-DE" sz="1400" dirty="0" err="1"/>
              <a:t>scalable</a:t>
            </a:r>
            <a:r>
              <a:rPr lang="de-DE" sz="1400" dirty="0"/>
              <a:t> &amp; </a:t>
            </a:r>
            <a:r>
              <a:rPr lang="de-DE" sz="1400" dirty="0" err="1"/>
              <a:t>feature</a:t>
            </a:r>
            <a:r>
              <a:rPr lang="de-DE" sz="1400" dirty="0"/>
              <a:t> </a:t>
            </a:r>
            <a:r>
              <a:rPr lang="de-DE" sz="1400" dirty="0" err="1"/>
              <a:t>rich</a:t>
            </a:r>
            <a:r>
              <a:rPr lang="de-DE" sz="1400" dirty="0"/>
              <a:t>, </a:t>
            </a:r>
            <a:r>
              <a:rPr lang="de-DE" sz="1400" dirty="0" err="1"/>
              <a:t>can</a:t>
            </a:r>
            <a:r>
              <a:rPr lang="de-DE" sz="1400" dirty="0"/>
              <a:t> </a:t>
            </a:r>
            <a:r>
              <a:rPr lang="de-DE" sz="1400" dirty="0" err="1"/>
              <a:t>be</a:t>
            </a:r>
            <a:r>
              <a:rPr lang="de-DE" sz="1400" dirty="0"/>
              <a:t> </a:t>
            </a:r>
            <a:r>
              <a:rPr lang="de-DE" sz="1400" dirty="0" err="1"/>
              <a:t>biased</a:t>
            </a:r>
            <a:r>
              <a:rPr lang="de-DE" sz="1400" dirty="0"/>
              <a:t> </a:t>
            </a:r>
            <a:r>
              <a:rPr lang="de-DE" sz="1400" dirty="0" err="1"/>
              <a:t>to</a:t>
            </a:r>
            <a:r>
              <a:rPr lang="de-DE" sz="1400" dirty="0"/>
              <a:t> </a:t>
            </a:r>
            <a:r>
              <a:rPr lang="de-DE" sz="1400" dirty="0" err="1"/>
              <a:t>fetch</a:t>
            </a:r>
            <a:r>
              <a:rPr lang="de-DE" sz="1400" dirty="0"/>
              <a:t> </a:t>
            </a:r>
            <a:r>
              <a:rPr lang="de-DE" sz="1400" dirty="0" err="1"/>
              <a:t>selected</a:t>
            </a:r>
            <a:r>
              <a:rPr lang="de-DE" sz="1400" dirty="0"/>
              <a:t> </a:t>
            </a:r>
            <a:r>
              <a:rPr lang="de-DE" sz="1400" dirty="0" err="1"/>
              <a:t>pages</a:t>
            </a:r>
            <a:r>
              <a:rPr lang="de-DE" sz="1400" dirty="0"/>
              <a:t> </a:t>
            </a:r>
            <a:r>
              <a:rPr lang="de-DE" sz="1400" dirty="0" err="1"/>
              <a:t>first</a:t>
            </a:r>
            <a:endParaRPr lang="de-DE" sz="1400" dirty="0"/>
          </a:p>
          <a:p>
            <a:pPr marL="285750" indent="-285750" defTabSz="914400">
              <a:lnSpc>
                <a:spcPct val="80000"/>
              </a:lnSpc>
              <a:spcBef>
                <a:spcPct val="20000"/>
              </a:spcBef>
              <a:buFont typeface="Arial" panose="020B0604020202020204" pitchFamily="34" charset="0"/>
              <a:buChar char="•"/>
            </a:pPr>
            <a:r>
              <a:rPr lang="de-DE" sz="1400" dirty="0" err="1"/>
              <a:t>Scrapy</a:t>
            </a:r>
            <a:r>
              <a:rPr lang="de-DE" sz="1400" dirty="0"/>
              <a:t> – easy </a:t>
            </a:r>
            <a:r>
              <a:rPr lang="de-DE" sz="1400" dirty="0" err="1"/>
              <a:t>to</a:t>
            </a:r>
            <a:r>
              <a:rPr lang="de-DE" sz="1400" dirty="0"/>
              <a:t> </a:t>
            </a:r>
            <a:r>
              <a:rPr lang="de-DE" sz="1400" dirty="0" err="1"/>
              <a:t>set</a:t>
            </a:r>
            <a:r>
              <a:rPr lang="de-DE" sz="1400" dirty="0"/>
              <a:t> </a:t>
            </a:r>
            <a:r>
              <a:rPr lang="de-DE" sz="1400" dirty="0" err="1"/>
              <a:t>up</a:t>
            </a:r>
            <a:r>
              <a:rPr lang="de-DE" sz="1400" dirty="0"/>
              <a:t>, not </a:t>
            </a:r>
            <a:r>
              <a:rPr lang="de-DE" sz="1400" dirty="0" err="1"/>
              <a:t>as</a:t>
            </a:r>
            <a:r>
              <a:rPr lang="de-DE" sz="1400" dirty="0"/>
              <a:t> </a:t>
            </a:r>
            <a:r>
              <a:rPr lang="de-DE" sz="1400" dirty="0" err="1"/>
              <a:t>scalable</a:t>
            </a:r>
            <a:r>
              <a:rPr lang="de-DE" sz="1400" dirty="0"/>
              <a:t> </a:t>
            </a:r>
            <a:r>
              <a:rPr lang="de-DE" sz="1400" dirty="0" err="1"/>
              <a:t>as</a:t>
            </a:r>
            <a:r>
              <a:rPr lang="de-DE" sz="1400" dirty="0"/>
              <a:t> </a:t>
            </a:r>
            <a:r>
              <a:rPr lang="de-DE" sz="1400" dirty="0" err="1"/>
              <a:t>Nutch</a:t>
            </a:r>
            <a:r>
              <a:rPr lang="de-DE" sz="1400" dirty="0"/>
              <a:t> </a:t>
            </a:r>
            <a:r>
              <a:rPr lang="de-DE" sz="1400" dirty="0" err="1"/>
              <a:t>or</a:t>
            </a:r>
            <a:r>
              <a:rPr lang="de-DE" sz="1400" dirty="0"/>
              <a:t> </a:t>
            </a:r>
            <a:r>
              <a:rPr lang="de-DE" sz="1400" dirty="0" err="1"/>
              <a:t>Heritrix</a:t>
            </a:r>
            <a:endParaRPr lang="de-DE" sz="1400" dirty="0"/>
          </a:p>
          <a:p>
            <a:pPr marL="285750" indent="-285750" defTabSz="914400">
              <a:lnSpc>
                <a:spcPct val="80000"/>
              </a:lnSpc>
              <a:spcBef>
                <a:spcPct val="20000"/>
              </a:spcBef>
              <a:buFont typeface="Arial" panose="020B0604020202020204" pitchFamily="34" charset="0"/>
              <a:buChar char="•"/>
            </a:pP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Heritrix</a:t>
            </a:r>
            <a:r>
              <a:rPr lang="de-DE" sz="1400" strike="sngStrike" dirty="0">
                <a:solidFill>
                  <a:srgbClr val="FF0000"/>
                </a:solidFill>
              </a:rPr>
              <a:t> </a:t>
            </a:r>
            <a:r>
              <a:rPr lang="de-DE" sz="1400" dirty="0"/>
              <a:t>– </a:t>
            </a:r>
            <a:r>
              <a:rPr lang="de-DE" sz="1400" dirty="0" err="1"/>
              <a:t>specialised</a:t>
            </a:r>
            <a:r>
              <a:rPr lang="de-DE" sz="1400" dirty="0"/>
              <a:t> </a:t>
            </a:r>
            <a:r>
              <a:rPr lang="de-DE" sz="1400" dirty="0" err="1"/>
              <a:t>for</a:t>
            </a:r>
            <a:r>
              <a:rPr lang="de-DE" sz="1400" dirty="0"/>
              <a:t> 1:1 </a:t>
            </a:r>
            <a:r>
              <a:rPr lang="de-DE" sz="1400" dirty="0" err="1"/>
              <a:t>copies</a:t>
            </a:r>
            <a:r>
              <a:rPr lang="de-DE" sz="1400" dirty="0"/>
              <a:t> – easy </a:t>
            </a:r>
            <a:r>
              <a:rPr lang="de-DE" sz="1400" dirty="0" err="1"/>
              <a:t>set</a:t>
            </a:r>
            <a:r>
              <a:rPr lang="de-DE" sz="1400" dirty="0"/>
              <a:t> </a:t>
            </a:r>
            <a:r>
              <a:rPr lang="de-DE" sz="1400" dirty="0" err="1"/>
              <a:t>up</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WebSphinx</a:t>
            </a:r>
            <a:r>
              <a:rPr lang="de-DE" sz="1400" strike="sngStrike" dirty="0">
                <a:solidFill>
                  <a:srgbClr val="FF0000"/>
                </a:solidFill>
              </a:rPr>
              <a:t> </a:t>
            </a:r>
            <a:r>
              <a:rPr lang="de-DE" sz="1400" dirty="0"/>
              <a:t>– </a:t>
            </a:r>
            <a:r>
              <a:rPr lang="de-DE" sz="1400" dirty="0" err="1"/>
              <a:t>multithreaded</a:t>
            </a:r>
            <a:r>
              <a:rPr lang="de-DE" sz="1400" dirty="0"/>
              <a:t> web </a:t>
            </a:r>
            <a:r>
              <a:rPr lang="de-DE" sz="1400" dirty="0" err="1"/>
              <a:t>page</a:t>
            </a:r>
            <a:r>
              <a:rPr lang="de-DE" sz="1400" dirty="0"/>
              <a:t> </a:t>
            </a:r>
            <a:r>
              <a:rPr lang="de-DE" sz="1400" dirty="0" err="1"/>
              <a:t>retrieval</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JSPider</a:t>
            </a:r>
            <a:r>
              <a:rPr lang="de-DE" sz="1400" strike="sngStrike" dirty="0">
                <a:solidFill>
                  <a:srgbClr val="FF0000"/>
                </a:solidFill>
              </a:rPr>
              <a:t> </a:t>
            </a:r>
            <a:r>
              <a:rPr lang="de-DE" sz="1400" dirty="0"/>
              <a:t>– </a:t>
            </a:r>
            <a:r>
              <a:rPr lang="de-DE" sz="1400" dirty="0" err="1" smtClean="0"/>
              <a:t>downloads</a:t>
            </a:r>
            <a:r>
              <a:rPr lang="de-DE" sz="1400" dirty="0" smtClean="0"/>
              <a:t> </a:t>
            </a:r>
            <a:r>
              <a:rPr lang="de-DE" sz="1400" dirty="0" err="1"/>
              <a:t>complete</a:t>
            </a:r>
            <a:r>
              <a:rPr lang="de-DE" sz="1400" dirty="0"/>
              <a:t> web </a:t>
            </a:r>
            <a:r>
              <a:rPr lang="de-DE" sz="1400" dirty="0" err="1"/>
              <a:t>sites</a:t>
            </a:r>
            <a:r>
              <a:rPr lang="de-DE" sz="1400" dirty="0"/>
              <a:t>, check </a:t>
            </a:r>
            <a:r>
              <a:rPr lang="de-DE" sz="1400" dirty="0" err="1"/>
              <a:t>for</a:t>
            </a:r>
            <a:r>
              <a:rPr lang="de-DE" sz="1400" dirty="0"/>
              <a:t> </a:t>
            </a:r>
            <a:r>
              <a:rPr lang="de-DE" sz="1400" dirty="0" err="1"/>
              <a:t>errors</a:t>
            </a:r>
            <a:r>
              <a:rPr lang="de-DE" sz="1400" dirty="0"/>
              <a:t>, </a:t>
            </a:r>
            <a:r>
              <a:rPr lang="de-DE" sz="1400" dirty="0" err="1" smtClean="0"/>
              <a:t>analysis</a:t>
            </a:r>
            <a:r>
              <a:rPr lang="de-DE" sz="1400" dirty="0" smtClean="0"/>
              <a:t> </a:t>
            </a:r>
            <a:r>
              <a:rPr lang="de-DE" sz="1400" dirty="0" err="1"/>
              <a:t>structure</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GNUWGet</a:t>
            </a:r>
            <a:r>
              <a:rPr lang="de-DE" sz="1400" strike="sngStrike" dirty="0">
                <a:solidFill>
                  <a:srgbClr val="FF0000"/>
                </a:solidFill>
              </a:rPr>
              <a:t> </a:t>
            </a:r>
            <a:r>
              <a:rPr lang="de-DE" sz="1400" dirty="0"/>
              <a:t>– </a:t>
            </a:r>
            <a:r>
              <a:rPr lang="de-DE" sz="1400" dirty="0" err="1"/>
              <a:t>mirror</a:t>
            </a:r>
            <a:r>
              <a:rPr lang="de-DE" sz="1400" dirty="0"/>
              <a:t> </a:t>
            </a:r>
            <a:r>
              <a:rPr lang="de-DE" sz="1400" dirty="0" err="1"/>
              <a:t>directories</a:t>
            </a:r>
            <a:r>
              <a:rPr lang="de-DE" sz="1400" dirty="0"/>
              <a:t>, </a:t>
            </a:r>
            <a:r>
              <a:rPr lang="de-DE" sz="1400" dirty="0" err="1"/>
              <a:t>supports</a:t>
            </a:r>
            <a:r>
              <a:rPr lang="de-DE" sz="1400" dirty="0"/>
              <a:t> http </a:t>
            </a:r>
            <a:r>
              <a:rPr lang="de-DE" sz="1400" dirty="0" err="1"/>
              <a:t>proxies&amp;cookies</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a:solidFill>
                  <a:srgbClr val="FF0000"/>
                </a:solidFill>
              </a:rPr>
              <a:t>WIRE </a:t>
            </a:r>
            <a:r>
              <a:rPr lang="de-DE" sz="1400" dirty="0"/>
              <a:t>– </a:t>
            </a:r>
            <a:r>
              <a:rPr lang="de-DE" sz="1400" dirty="0" err="1"/>
              <a:t>scalable</a:t>
            </a:r>
            <a:r>
              <a:rPr lang="de-DE" sz="1400" dirty="0"/>
              <a:t>, </a:t>
            </a:r>
            <a:r>
              <a:rPr lang="de-DE" sz="1400" dirty="0" err="1"/>
              <a:t>highly</a:t>
            </a:r>
            <a:r>
              <a:rPr lang="de-DE" sz="1400" dirty="0"/>
              <a:t> </a:t>
            </a:r>
            <a:r>
              <a:rPr lang="de-DE" sz="1400" dirty="0" err="1"/>
              <a:t>configurable</a:t>
            </a:r>
            <a:r>
              <a:rPr lang="de-DE" sz="1400" dirty="0"/>
              <a:t> (</a:t>
            </a:r>
            <a:r>
              <a:rPr lang="de-DE" sz="1400" dirty="0" err="1"/>
              <a:t>crwaling</a:t>
            </a:r>
            <a:r>
              <a:rPr lang="de-DE" sz="1400" dirty="0"/>
              <a:t>, </a:t>
            </a:r>
            <a:r>
              <a:rPr lang="de-DE" sz="1400" dirty="0" err="1"/>
              <a:t>indexing</a:t>
            </a:r>
            <a:r>
              <a:rPr lang="de-DE" sz="1400" dirty="0"/>
              <a:t>, </a:t>
            </a:r>
            <a:r>
              <a:rPr lang="de-DE" sz="1400" dirty="0" err="1"/>
              <a:t>scheduling</a:t>
            </a:r>
            <a:r>
              <a:rPr lang="de-DE" sz="1400" dirty="0"/>
              <a:t>)</a:t>
            </a:r>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Pavuk</a:t>
            </a:r>
            <a:r>
              <a:rPr lang="de-DE" sz="1400" strike="sngStrike" dirty="0">
                <a:solidFill>
                  <a:srgbClr val="FF0000"/>
                </a:solidFill>
              </a:rPr>
              <a:t> </a:t>
            </a:r>
            <a:r>
              <a:rPr lang="de-DE" sz="1400" dirty="0"/>
              <a:t>– </a:t>
            </a:r>
            <a:r>
              <a:rPr lang="de-DE" sz="1400" dirty="0" err="1"/>
              <a:t>can</a:t>
            </a:r>
            <a:r>
              <a:rPr lang="de-DE" sz="1400" dirty="0"/>
              <a:t> </a:t>
            </a:r>
            <a:r>
              <a:rPr lang="de-DE" sz="1400" dirty="0" err="1"/>
              <a:t>be</a:t>
            </a:r>
            <a:r>
              <a:rPr lang="de-DE" sz="1400" dirty="0"/>
              <a:t> </a:t>
            </a:r>
            <a:r>
              <a:rPr lang="de-DE" sz="1400" dirty="0" err="1"/>
              <a:t>used</a:t>
            </a:r>
            <a:r>
              <a:rPr lang="de-DE" sz="1400" dirty="0"/>
              <a:t> </a:t>
            </a:r>
            <a:r>
              <a:rPr lang="de-DE" sz="1400" dirty="0" err="1"/>
              <a:t>as</a:t>
            </a:r>
            <a:r>
              <a:rPr lang="de-DE" sz="1400" dirty="0"/>
              <a:t> </a:t>
            </a:r>
            <a:r>
              <a:rPr lang="de-DE" sz="1400" dirty="0" err="1"/>
              <a:t>full</a:t>
            </a:r>
            <a:r>
              <a:rPr lang="de-DE" sz="1400" dirty="0"/>
              <a:t> </a:t>
            </a:r>
            <a:r>
              <a:rPr lang="de-DE" sz="1400" dirty="0" err="1"/>
              <a:t>features</a:t>
            </a:r>
            <a:r>
              <a:rPr lang="de-DE" sz="1400" dirty="0"/>
              <a:t> FTP </a:t>
            </a:r>
            <a:r>
              <a:rPr lang="de-DE" sz="1400" dirty="0" err="1"/>
              <a:t>mirroring</a:t>
            </a:r>
            <a:r>
              <a:rPr lang="de-DE" sz="1400" dirty="0"/>
              <a:t> </a:t>
            </a:r>
            <a:r>
              <a:rPr lang="de-DE" sz="1400" dirty="0" err="1"/>
              <a:t>tool</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Tekeport</a:t>
            </a:r>
            <a:r>
              <a:rPr lang="de-DE" sz="1400" strike="sngStrike" dirty="0">
                <a:solidFill>
                  <a:srgbClr val="FF0000"/>
                </a:solidFill>
              </a:rPr>
              <a:t> </a:t>
            </a:r>
            <a:r>
              <a:rPr lang="de-DE" sz="1400" dirty="0"/>
              <a:t>– </a:t>
            </a:r>
            <a:r>
              <a:rPr lang="de-DE" sz="1400" dirty="0" err="1"/>
              <a:t>java</a:t>
            </a:r>
            <a:r>
              <a:rPr lang="de-DE" sz="1400" dirty="0"/>
              <a:t> </a:t>
            </a:r>
            <a:r>
              <a:rPr lang="de-DE" sz="1400" dirty="0" err="1"/>
              <a:t>script</a:t>
            </a:r>
            <a:r>
              <a:rPr lang="de-DE" sz="1400" dirty="0"/>
              <a:t> </a:t>
            </a:r>
            <a:r>
              <a:rPr lang="de-DE" sz="1400" dirty="0" err="1"/>
              <a:t>parsing</a:t>
            </a:r>
            <a:r>
              <a:rPr lang="de-DE" sz="1400" dirty="0"/>
              <a:t> (</a:t>
            </a:r>
            <a:r>
              <a:rPr lang="de-DE" sz="1400" dirty="0" err="1"/>
              <a:t>capablity</a:t>
            </a:r>
            <a:r>
              <a:rPr lang="de-DE" sz="1400" dirty="0"/>
              <a:t> </a:t>
            </a:r>
            <a:r>
              <a:rPr lang="de-DE" sz="1400" dirty="0" err="1"/>
              <a:t>for</a:t>
            </a:r>
            <a:r>
              <a:rPr lang="de-DE" sz="1400" dirty="0"/>
              <a:t> </a:t>
            </a:r>
            <a:r>
              <a:rPr lang="de-DE" sz="1400" dirty="0" err="1"/>
              <a:t>better</a:t>
            </a:r>
            <a:r>
              <a:rPr lang="de-DE" sz="1400" dirty="0"/>
              <a:t> </a:t>
            </a:r>
            <a:r>
              <a:rPr lang="de-DE" sz="1400" dirty="0" err="1"/>
              <a:t>compley</a:t>
            </a:r>
            <a:r>
              <a:rPr lang="de-DE" sz="1400" dirty="0"/>
              <a:t> </a:t>
            </a:r>
            <a:r>
              <a:rPr lang="de-DE" sz="1400" dirty="0" err="1"/>
              <a:t>sites</a:t>
            </a:r>
            <a:r>
              <a:rPr lang="de-DE" sz="1400" dirty="0"/>
              <a:t>), </a:t>
            </a:r>
            <a:r>
              <a:rPr lang="de-DE" sz="1400" dirty="0" err="1"/>
              <a:t>scheduler</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a:solidFill>
                  <a:srgbClr val="FF0000"/>
                </a:solidFill>
              </a:rPr>
              <a:t>Web2sidk </a:t>
            </a:r>
            <a:r>
              <a:rPr lang="de-DE" sz="1400" dirty="0"/>
              <a:t>– easy </a:t>
            </a:r>
            <a:r>
              <a:rPr lang="de-DE" sz="1400" dirty="0" err="1"/>
              <a:t>to</a:t>
            </a:r>
            <a:r>
              <a:rPr lang="de-DE" sz="1400" dirty="0"/>
              <a:t> </a:t>
            </a:r>
            <a:r>
              <a:rPr lang="de-DE" sz="1400" dirty="0" err="1"/>
              <a:t>use</a:t>
            </a:r>
            <a:r>
              <a:rPr lang="de-DE" sz="1400" dirty="0"/>
              <a:t>, fixes </a:t>
            </a:r>
            <a:r>
              <a:rPr lang="de-DE" sz="1400" dirty="0" err="1"/>
              <a:t>downloaded</a:t>
            </a:r>
            <a:r>
              <a:rPr lang="de-DE" sz="1400" dirty="0"/>
              <a:t> </a:t>
            </a:r>
            <a:r>
              <a:rPr lang="de-DE" sz="1400" dirty="0" err="1"/>
              <a:t>websites</a:t>
            </a:r>
            <a:r>
              <a:rPr lang="de-DE" sz="1400" dirty="0"/>
              <a:t> </a:t>
            </a:r>
            <a:r>
              <a:rPr lang="de-DE" sz="1400" dirty="0" err="1"/>
              <a:t>for</a:t>
            </a:r>
            <a:r>
              <a:rPr lang="de-DE" sz="1400" dirty="0"/>
              <a:t> easy offline </a:t>
            </a:r>
            <a:r>
              <a:rPr lang="de-DE" sz="1400" dirty="0" err="1"/>
              <a:t>browsing</a:t>
            </a:r>
            <a:endParaRPr lang="de-DE" sz="1400" dirty="0"/>
          </a:p>
          <a:p>
            <a:pPr marL="285750" indent="-285750" defTabSz="914400">
              <a:lnSpc>
                <a:spcPct val="80000"/>
              </a:lnSpc>
              <a:spcBef>
                <a:spcPct val="20000"/>
              </a:spcBef>
              <a:buFont typeface="Arial" panose="020B0604020202020204" pitchFamily="34" charset="0"/>
              <a:buChar char="•"/>
            </a:pPr>
            <a:endParaRPr lang="de-DE" sz="1400" dirty="0"/>
          </a:p>
          <a:p>
            <a:pPr marL="285750" indent="-285750" defTabSz="914400">
              <a:lnSpc>
                <a:spcPct val="80000"/>
              </a:lnSpc>
              <a:spcBef>
                <a:spcPct val="20000"/>
              </a:spcBef>
              <a:buFont typeface="Arial" panose="020B0604020202020204" pitchFamily="34" charset="0"/>
              <a:buChar char="•"/>
            </a:pPr>
            <a:r>
              <a:rPr lang="de-DE" sz="1400" dirty="0" err="1"/>
              <a:t>Octoparse</a:t>
            </a:r>
            <a:r>
              <a:rPr lang="de-DE" sz="1400" dirty="0"/>
              <a:t> – </a:t>
            </a:r>
            <a:r>
              <a:rPr lang="de-DE" sz="1400" dirty="0" err="1"/>
              <a:t>provides</a:t>
            </a:r>
            <a:r>
              <a:rPr lang="de-DE" sz="1400" dirty="0"/>
              <a:t> </a:t>
            </a:r>
            <a:r>
              <a:rPr lang="de-DE" sz="1400" dirty="0" err="1"/>
              <a:t>scheduled</a:t>
            </a:r>
            <a:r>
              <a:rPr lang="de-DE" sz="1400" dirty="0"/>
              <a:t> </a:t>
            </a:r>
            <a:r>
              <a:rPr lang="de-DE" sz="1400" dirty="0" err="1" smtClean="0"/>
              <a:t>extraction</a:t>
            </a:r>
            <a:r>
              <a:rPr lang="de-DE" sz="1400" dirty="0" smtClean="0"/>
              <a:t> </a:t>
            </a:r>
            <a:r>
              <a:rPr lang="de-DE" sz="1400" dirty="0" err="1" smtClean="0"/>
              <a:t>and</a:t>
            </a:r>
            <a:r>
              <a:rPr lang="de-DE" sz="1400" dirty="0" smtClean="0"/>
              <a:t> </a:t>
            </a:r>
            <a:r>
              <a:rPr lang="de-DE" sz="1400" dirty="0" err="1"/>
              <a:t>storing</a:t>
            </a:r>
            <a:r>
              <a:rPr lang="de-DE" sz="1400" dirty="0"/>
              <a:t> in </a:t>
            </a:r>
            <a:r>
              <a:rPr lang="de-DE" sz="1400" dirty="0" err="1" smtClean="0"/>
              <a:t>structured</a:t>
            </a:r>
            <a:r>
              <a:rPr lang="de-DE" sz="1400" dirty="0" smtClean="0"/>
              <a:t> </a:t>
            </a:r>
            <a:r>
              <a:rPr lang="de-DE" sz="1400" dirty="0" err="1"/>
              <a:t>data</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a:solidFill>
                  <a:srgbClr val="FF0000"/>
                </a:solidFill>
              </a:rPr>
              <a:t>Visual </a:t>
            </a:r>
            <a:r>
              <a:rPr lang="de-DE" sz="1400" strike="sngStrike" dirty="0" err="1">
                <a:solidFill>
                  <a:srgbClr val="FF0000"/>
                </a:solidFill>
              </a:rPr>
              <a:t>Scarper</a:t>
            </a:r>
            <a:r>
              <a:rPr lang="de-DE" sz="1400" strike="sngStrike" dirty="0">
                <a:solidFill>
                  <a:srgbClr val="FF0000"/>
                </a:solidFill>
              </a:rPr>
              <a:t> </a:t>
            </a:r>
            <a:r>
              <a:rPr lang="de-DE" sz="1400" dirty="0"/>
              <a:t>– </a:t>
            </a:r>
            <a:r>
              <a:rPr lang="de-DE" sz="1400" dirty="0" err="1"/>
              <a:t>point-click</a:t>
            </a:r>
            <a:r>
              <a:rPr lang="de-DE" sz="1400" dirty="0"/>
              <a:t> </a:t>
            </a:r>
            <a:r>
              <a:rPr lang="de-DE" sz="1400" dirty="0" err="1"/>
              <a:t>interface</a:t>
            </a:r>
            <a:r>
              <a:rPr lang="de-DE" sz="1400" dirty="0"/>
              <a:t>, </a:t>
            </a:r>
            <a:r>
              <a:rPr lang="de-DE" sz="1400" dirty="0" err="1"/>
              <a:t>allows</a:t>
            </a:r>
            <a:r>
              <a:rPr lang="de-DE" sz="1400" dirty="0"/>
              <a:t> </a:t>
            </a:r>
            <a:r>
              <a:rPr lang="de-DE" sz="1400" dirty="0" err="1"/>
              <a:t>scheduled</a:t>
            </a:r>
            <a:r>
              <a:rPr lang="de-DE" sz="1400" dirty="0"/>
              <a:t> </a:t>
            </a:r>
            <a:r>
              <a:rPr lang="de-DE" sz="1400" dirty="0" err="1"/>
              <a:t>scraping</a:t>
            </a:r>
            <a:endParaRPr lang="de-DE" sz="1400" dirty="0"/>
          </a:p>
          <a:p>
            <a:pPr marL="285750" indent="-285750" defTabSz="914400">
              <a:lnSpc>
                <a:spcPct val="80000"/>
              </a:lnSpc>
              <a:spcBef>
                <a:spcPct val="20000"/>
              </a:spcBef>
              <a:buFont typeface="Arial" panose="020B0604020202020204" pitchFamily="34" charset="0"/>
              <a:buChar char="•"/>
            </a:pPr>
            <a:r>
              <a:rPr lang="de-DE" sz="1400" strike="sngStrike" dirty="0" err="1">
                <a:solidFill>
                  <a:srgbClr val="FF0000"/>
                </a:solidFill>
              </a:rPr>
              <a:t>Scraoerjs</a:t>
            </a:r>
            <a:r>
              <a:rPr lang="de-DE" sz="1400" strike="sngStrike" dirty="0">
                <a:solidFill>
                  <a:srgbClr val="FF0000"/>
                </a:solidFill>
              </a:rPr>
              <a:t> </a:t>
            </a:r>
            <a:r>
              <a:rPr lang="de-DE" sz="1400" dirty="0"/>
              <a:t>– still </a:t>
            </a:r>
            <a:r>
              <a:rPr lang="de-DE" sz="1400" dirty="0" err="1"/>
              <a:t>frequently</a:t>
            </a:r>
            <a:r>
              <a:rPr lang="de-DE" sz="1400" dirty="0"/>
              <a:t> </a:t>
            </a:r>
            <a:r>
              <a:rPr lang="de-DE" sz="1400" dirty="0" err="1"/>
              <a:t>used</a:t>
            </a:r>
            <a:r>
              <a:rPr lang="de-DE" sz="1400" dirty="0"/>
              <a:t>, but </a:t>
            </a:r>
            <a:r>
              <a:rPr lang="de-DE" sz="1400" dirty="0" err="1"/>
              <a:t>outdated</a:t>
            </a:r>
            <a:endParaRPr lang="de-DE" sz="1400" dirty="0"/>
          </a:p>
        </p:txBody>
      </p:sp>
    </p:spTree>
    <p:extLst>
      <p:ext uri="{BB962C8B-B14F-4D97-AF65-F5344CB8AC3E}">
        <p14:creationId xmlns:p14="http://schemas.microsoft.com/office/powerpoint/2010/main" val="284456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2</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smtClean="0"/>
              <a:t>Search </a:t>
            </a:r>
            <a:r>
              <a:rPr lang="de-DE" sz="2400" dirty="0" err="1" smtClean="0"/>
              <a:t>results</a:t>
            </a:r>
            <a:r>
              <a:rPr lang="de-DE" sz="2400" dirty="0" smtClean="0"/>
              <a:t> </a:t>
            </a:r>
            <a:r>
              <a:rPr lang="de-DE" sz="2400" dirty="0" err="1" smtClean="0"/>
              <a:t>are</a:t>
            </a:r>
            <a:r>
              <a:rPr lang="de-DE" sz="2400" dirty="0" smtClean="0"/>
              <a:t> </a:t>
            </a:r>
            <a:r>
              <a:rPr lang="de-DE" sz="2400" dirty="0" err="1" smtClean="0"/>
              <a:t>clearly</a:t>
            </a:r>
            <a:r>
              <a:rPr lang="de-DE" sz="2400" dirty="0" smtClean="0"/>
              <a:t> </a:t>
            </a:r>
            <a:r>
              <a:rPr lang="de-DE" sz="2400" dirty="0" err="1" smtClean="0"/>
              <a:t>presented</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pic>
        <p:nvPicPr>
          <p:cNvPr id="1027" name="Picture 3" descr="C:\Users\an.kaiser\Desktop\Wacker\SearchCompanie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2713" y="362879"/>
            <a:ext cx="11324928" cy="6256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81029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3</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err="1" smtClean="0"/>
              <a:t>Searching</a:t>
            </a:r>
            <a:r>
              <a:rPr lang="de-DE" sz="2400" dirty="0" smtClean="0"/>
              <a:t> in Portals </a:t>
            </a:r>
            <a:r>
              <a:rPr lang="de-DE" sz="2400" dirty="0" err="1" smtClean="0"/>
              <a:t>can</a:t>
            </a:r>
            <a:r>
              <a:rPr lang="de-DE" sz="2400" dirty="0" smtClean="0"/>
              <a:t> also </a:t>
            </a:r>
            <a:r>
              <a:rPr lang="de-DE" sz="2400" dirty="0" err="1" smtClean="0"/>
              <a:t>be</a:t>
            </a:r>
            <a:r>
              <a:rPr lang="de-DE" sz="2400" dirty="0" smtClean="0"/>
              <a:t> </a:t>
            </a:r>
            <a:r>
              <a:rPr lang="de-DE" sz="2400" dirty="0" err="1" smtClean="0"/>
              <a:t>realized</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pic>
        <p:nvPicPr>
          <p:cNvPr id="5122" name="Picture 2" descr="C:\Users\an.kaiser\Desktop\Wacker\SearchForum.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9165" y="568208"/>
            <a:ext cx="12110720" cy="6690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0274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4</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smtClean="0"/>
              <a:t>Interactive </a:t>
            </a:r>
            <a:r>
              <a:rPr lang="de-DE" sz="2400" dirty="0" err="1" smtClean="0"/>
              <a:t>Representation</a:t>
            </a:r>
            <a:r>
              <a:rPr lang="de-DE" sz="2400" dirty="0" smtClean="0"/>
              <a:t> </a:t>
            </a:r>
            <a:r>
              <a:rPr lang="de-DE" sz="2400" dirty="0" err="1" smtClean="0"/>
              <a:t>make</a:t>
            </a:r>
            <a:r>
              <a:rPr lang="de-DE" sz="2400" dirty="0" smtClean="0"/>
              <a:t> </a:t>
            </a:r>
            <a:r>
              <a:rPr lang="de-DE" sz="2400" dirty="0" err="1" smtClean="0"/>
              <a:t>searc</a:t>
            </a:r>
            <a:r>
              <a:rPr lang="de-DE" sz="2400" dirty="0" smtClean="0"/>
              <a:t> </a:t>
            </a:r>
            <a:r>
              <a:rPr lang="de-DE" sz="2400" dirty="0" err="1" smtClean="0"/>
              <a:t>results</a:t>
            </a:r>
            <a:r>
              <a:rPr lang="de-DE" sz="2400" dirty="0" smtClean="0"/>
              <a:t> </a:t>
            </a:r>
            <a:r>
              <a:rPr lang="de-DE" sz="2400" dirty="0" err="1" smtClean="0"/>
              <a:t>tangible</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pic>
        <p:nvPicPr>
          <p:cNvPr id="2050" name="Picture 2" descr="C:\Users\an.kaiser\Desktop\Wacker\ResultsSearchForum.png"/>
          <p:cNvPicPr>
            <a:picLocks noChangeAspect="1" noChangeArrowheads="1"/>
          </p:cNvPicPr>
          <p:nvPr/>
        </p:nvPicPr>
        <p:blipFill rotWithShape="1">
          <a:blip r:embed="rId3">
            <a:extLst>
              <a:ext uri="{28A0092B-C50C-407E-A947-70E740481C1C}">
                <a14:useLocalDpi xmlns:a14="http://schemas.microsoft.com/office/drawing/2010/main" val="0"/>
              </a:ext>
            </a:extLst>
          </a:blip>
          <a:srcRect l="15410" t="6889" r="23246" b="23476"/>
          <a:stretch/>
        </p:blipFill>
        <p:spPr bwMode="auto">
          <a:xfrm>
            <a:off x="1232406" y="1167467"/>
            <a:ext cx="5916170" cy="3710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0960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5</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err="1" smtClean="0"/>
              <a:t>Previsous</a:t>
            </a:r>
            <a:r>
              <a:rPr lang="de-DE" sz="2400" dirty="0" err="1" smtClean="0"/>
              <a:t>ly</a:t>
            </a:r>
            <a:r>
              <a:rPr lang="de-DE" sz="2400" dirty="0" smtClean="0"/>
              <a:t> </a:t>
            </a:r>
            <a:r>
              <a:rPr lang="de-DE" sz="2400" dirty="0" err="1" smtClean="0"/>
              <a:t>perfomed</a:t>
            </a:r>
            <a:r>
              <a:rPr lang="de-DE" sz="2400" dirty="0" smtClean="0"/>
              <a:t> </a:t>
            </a:r>
            <a:r>
              <a:rPr lang="de-DE" sz="2400" dirty="0" err="1" smtClean="0"/>
              <a:t>searches</a:t>
            </a:r>
            <a:r>
              <a:rPr lang="de-DE" sz="2400" dirty="0" smtClean="0"/>
              <a:t> </a:t>
            </a:r>
            <a:r>
              <a:rPr lang="de-DE" sz="2400" dirty="0" err="1" smtClean="0"/>
              <a:t>are</a:t>
            </a:r>
            <a:r>
              <a:rPr lang="de-DE" sz="2400" dirty="0" smtClean="0"/>
              <a:t> </a:t>
            </a:r>
            <a:r>
              <a:rPr lang="de-DE" sz="2400" dirty="0" err="1" smtClean="0"/>
              <a:t>Always</a:t>
            </a:r>
            <a:r>
              <a:rPr lang="de-DE" sz="2400" dirty="0" smtClean="0"/>
              <a:t> </a:t>
            </a:r>
            <a:r>
              <a:rPr lang="de-DE" sz="2400" dirty="0" err="1" smtClean="0"/>
              <a:t>Available</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pic>
        <p:nvPicPr>
          <p:cNvPr id="4098" name="Picture 2" descr="C:\Users\an.kaiser\Desktop\Wacker\SavedSearche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7446" y="545348"/>
            <a:ext cx="9413759" cy="5188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30070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6</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smtClean="0"/>
              <a:t>Google </a:t>
            </a:r>
            <a:r>
              <a:rPr lang="de-DE" sz="2400" dirty="0" err="1" smtClean="0"/>
              <a:t>Alerts</a:t>
            </a:r>
            <a:r>
              <a:rPr lang="de-DE" sz="2400" dirty="0" smtClean="0"/>
              <a:t> </a:t>
            </a:r>
            <a:r>
              <a:rPr lang="de-DE" sz="2400" dirty="0" err="1" smtClean="0"/>
              <a:t>shows</a:t>
            </a:r>
            <a:r>
              <a:rPr lang="de-DE" sz="2400" dirty="0" smtClean="0"/>
              <a:t> </a:t>
            </a:r>
            <a:r>
              <a:rPr lang="de-DE" sz="2400" dirty="0" err="1" smtClean="0"/>
              <a:t>the</a:t>
            </a:r>
            <a:r>
              <a:rPr lang="de-DE" sz="2400" dirty="0" smtClean="0"/>
              <a:t> relevant </a:t>
            </a:r>
            <a:r>
              <a:rPr lang="de-DE" sz="2400" dirty="0" err="1" smtClean="0"/>
              <a:t>elements</a:t>
            </a:r>
            <a:r>
              <a:rPr lang="de-DE" sz="2400" dirty="0" smtClean="0"/>
              <a:t> </a:t>
            </a:r>
            <a:r>
              <a:rPr lang="de-DE" sz="2400" dirty="0" err="1" smtClean="0"/>
              <a:t>from</a:t>
            </a:r>
            <a:r>
              <a:rPr lang="de-DE" sz="2400" dirty="0" smtClean="0"/>
              <a:t> </a:t>
            </a:r>
            <a:r>
              <a:rPr lang="de-DE" sz="2400" dirty="0" err="1" smtClean="0"/>
              <a:t>around</a:t>
            </a:r>
            <a:r>
              <a:rPr lang="de-DE" sz="2400" dirty="0" smtClean="0"/>
              <a:t> </a:t>
            </a:r>
            <a:r>
              <a:rPr lang="de-DE" sz="2400" dirty="0" err="1" smtClean="0"/>
              <a:t>the</a:t>
            </a:r>
            <a:r>
              <a:rPr lang="de-DE" sz="2400" dirty="0" smtClean="0"/>
              <a:t> </a:t>
            </a:r>
            <a:r>
              <a:rPr lang="de-DE" sz="2400" dirty="0" err="1" smtClean="0"/>
              <a:t>world</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sp>
        <p:nvSpPr>
          <p:cNvPr id="15" name="Inhaltsplatzhalter 2"/>
          <p:cNvSpPr txBox="1">
            <a:spLocks/>
          </p:cNvSpPr>
          <p:nvPr/>
        </p:nvSpPr>
        <p:spPr>
          <a:xfrm>
            <a:off x="388296" y="1439019"/>
            <a:ext cx="4194048" cy="339447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85750" marR="0" lvl="0" indent="-285750" algn="l" defTabSz="914400" rtl="0" eaLnBrk="1" fontAlgn="auto" latinLnBrk="0" hangingPunct="1">
              <a:lnSpc>
                <a:spcPct val="100000"/>
              </a:lnSpc>
              <a:spcBef>
                <a:spcPct val="20000"/>
              </a:spcBef>
              <a:spcAft>
                <a:spcPts val="0"/>
              </a:spcAft>
              <a:buClrTx/>
              <a:buSzTx/>
              <a:buFont typeface="Symbol" panose="05050102010706020507" pitchFamily="18" charset="2"/>
              <a:buChar char="-"/>
              <a:tabLst/>
              <a:defRPr/>
            </a:pPr>
            <a:r>
              <a:rPr kumimoji="0" lang="en-US" sz="2400" b="0" i="0" u="none" strike="noStrike" kern="1200" cap="none" spc="0" normalizeH="0" baseline="0" noProof="0" dirty="0" smtClean="0">
                <a:ln>
                  <a:noFill/>
                </a:ln>
                <a:solidFill>
                  <a:sysClr val="windowText" lastClr="000000"/>
                </a:solidFill>
                <a:effectLst/>
                <a:uLnTx/>
                <a:uFillTx/>
                <a:latin typeface="Calibri"/>
                <a:ea typeface="+mn-ea"/>
                <a:cs typeface="+mn-cs"/>
              </a:rPr>
              <a:t>Get email updates of the latest relevant Google results (Web, news, etc.) based on your queries.</a:t>
            </a:r>
            <a:endParaRPr kumimoji="0" lang="de-DE" sz="2400" b="0" i="0" u="none" strike="noStrike" kern="1200" cap="none" spc="0" normalizeH="0" baseline="0" noProof="0" dirty="0">
              <a:ln>
                <a:noFill/>
              </a:ln>
              <a:solidFill>
                <a:sysClr val="windowText" lastClr="000000"/>
              </a:solidFill>
              <a:effectLst/>
              <a:uLnTx/>
              <a:uFillTx/>
              <a:latin typeface="Calibri"/>
              <a:ea typeface="+mn-ea"/>
              <a:cs typeface="+mn-cs"/>
            </a:endParaRPr>
          </a:p>
        </p:txBody>
      </p:sp>
      <p:pic>
        <p:nvPicPr>
          <p:cNvPr id="1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1" y="1394122"/>
            <a:ext cx="3980688" cy="326250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883933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7</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err="1" smtClean="0"/>
              <a:t>Brandwatch</a:t>
            </a:r>
            <a:r>
              <a:rPr lang="de-DE" sz="2400" dirty="0" smtClean="0"/>
              <a:t> </a:t>
            </a:r>
            <a:r>
              <a:rPr lang="de-DE" sz="2400" dirty="0" err="1" smtClean="0"/>
              <a:t>refelcts</a:t>
            </a:r>
            <a:r>
              <a:rPr lang="de-DE" sz="2400" dirty="0" smtClean="0"/>
              <a:t> </a:t>
            </a:r>
            <a:r>
              <a:rPr lang="de-DE" sz="2400" dirty="0" err="1" smtClean="0"/>
              <a:t>the</a:t>
            </a:r>
            <a:r>
              <a:rPr lang="de-DE" sz="2400" dirty="0" smtClean="0"/>
              <a:t> </a:t>
            </a:r>
            <a:r>
              <a:rPr lang="de-DE" sz="2400" dirty="0" err="1" smtClean="0"/>
              <a:t>customer</a:t>
            </a:r>
            <a:r>
              <a:rPr lang="de-DE" sz="2400" dirty="0" smtClean="0"/>
              <a:t> </a:t>
            </a:r>
            <a:r>
              <a:rPr lang="de-DE" sz="2400" dirty="0" err="1" smtClean="0"/>
              <a:t>opinions</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sp>
        <p:nvSpPr>
          <p:cNvPr id="13" name="Inhaltsplatzhalter 2"/>
          <p:cNvSpPr txBox="1">
            <a:spLocks/>
          </p:cNvSpPr>
          <p:nvPr/>
        </p:nvSpPr>
        <p:spPr>
          <a:xfrm>
            <a:off x="457200" y="1076782"/>
            <a:ext cx="3648269" cy="339447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85750" marR="0" lvl="0" indent="-285750" algn="l" defTabSz="914400" rtl="0" eaLnBrk="1" fontAlgn="auto" latinLnBrk="0" hangingPunct="1">
              <a:lnSpc>
                <a:spcPct val="100000"/>
              </a:lnSpc>
              <a:spcBef>
                <a:spcPct val="20000"/>
              </a:spcBef>
              <a:spcAft>
                <a:spcPts val="0"/>
              </a:spcAft>
              <a:buClrTx/>
              <a:buSzTx/>
              <a:buFontTx/>
              <a:buChar char="-"/>
              <a:tabLst/>
              <a:defRPr/>
            </a:pPr>
            <a:r>
              <a:rPr kumimoji="0" lang="en-US" sz="1800" b="0" i="0" u="none" strike="noStrike" kern="1200" cap="none" spc="0" normalizeH="0" baseline="0" noProof="0" dirty="0" smtClean="0">
                <a:ln>
                  <a:noFill/>
                </a:ln>
                <a:solidFill>
                  <a:sysClr val="windowText" lastClr="000000"/>
                </a:solidFill>
                <a:effectLst/>
                <a:uLnTx/>
                <a:uFillTx/>
                <a:latin typeface="Calibri"/>
                <a:ea typeface="+mn-ea"/>
                <a:cs typeface="+mn-cs"/>
              </a:rPr>
              <a:t>This service reads through and summarizes what’s being said on the Web about brands, people and products. Define keywords to track (brands, topics, people names, products) and get access to mentions, trend and campaign analysis and competitive info.</a:t>
            </a:r>
            <a:endParaRPr kumimoji="0" lang="de-DE" sz="1800" b="0" i="0" u="none" strike="noStrike" kern="1200" cap="none" spc="0" normalizeH="0" baseline="0" noProof="0" dirty="0" smtClean="0">
              <a:ln>
                <a:noFill/>
              </a:ln>
              <a:solidFill>
                <a:sysClr val="windowText" lastClr="000000"/>
              </a:solidFill>
              <a:effectLst/>
              <a:uLnTx/>
              <a:uFillTx/>
              <a:latin typeface="Calibri"/>
              <a:ea typeface="+mn-ea"/>
              <a:cs typeface="+mn-cs"/>
            </a:endParaRPr>
          </a:p>
        </p:txBody>
      </p:sp>
      <p:pic>
        <p:nvPicPr>
          <p:cNvPr id="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5375" y="1138164"/>
            <a:ext cx="4812545" cy="340802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943482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8</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smtClean="0"/>
              <a:t>Sonar Trend </a:t>
            </a:r>
            <a:r>
              <a:rPr lang="de-DE" sz="2400" dirty="0" err="1" smtClean="0"/>
              <a:t>reflects</a:t>
            </a:r>
            <a:r>
              <a:rPr lang="de-DE" sz="2400" dirty="0" smtClean="0"/>
              <a:t> </a:t>
            </a:r>
            <a:r>
              <a:rPr lang="de-DE" sz="2400" dirty="0" err="1" smtClean="0"/>
              <a:t>the</a:t>
            </a:r>
            <a:r>
              <a:rPr lang="de-DE" sz="2400" dirty="0" smtClean="0"/>
              <a:t> </a:t>
            </a:r>
            <a:r>
              <a:rPr lang="de-DE" sz="2400" dirty="0" err="1" smtClean="0"/>
              <a:t>current</a:t>
            </a:r>
            <a:r>
              <a:rPr lang="de-DE" sz="2400" dirty="0" smtClean="0"/>
              <a:t> </a:t>
            </a:r>
            <a:r>
              <a:rPr lang="de-DE" sz="2400" dirty="0" err="1" smtClean="0"/>
              <a:t>trendS</a:t>
            </a: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sp>
        <p:nvSpPr>
          <p:cNvPr id="13" name="Inhaltsplatzhalter 2"/>
          <p:cNvSpPr txBox="1">
            <a:spLocks/>
          </p:cNvSpPr>
          <p:nvPr/>
        </p:nvSpPr>
        <p:spPr>
          <a:xfrm>
            <a:off x="457200" y="1076782"/>
            <a:ext cx="3387583" cy="339447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85750" marR="0" lvl="0" indent="-285750" algn="l" defTabSz="914400" rtl="0" eaLnBrk="1" fontAlgn="auto" latinLnBrk="0" hangingPunct="1">
              <a:lnSpc>
                <a:spcPct val="100000"/>
              </a:lnSpc>
              <a:spcBef>
                <a:spcPct val="20000"/>
              </a:spcBef>
              <a:spcAft>
                <a:spcPts val="0"/>
              </a:spcAft>
              <a:buClrTx/>
              <a:buSzTx/>
              <a:buFont typeface="Symbol" panose="05050102010706020507" pitchFamily="18" charset="2"/>
              <a:buChar char="-"/>
              <a:tabLst/>
              <a:defRPr/>
            </a:pPr>
            <a:r>
              <a:rPr kumimoji="0" lang="en-US" sz="1800" b="0" i="0" u="none" strike="noStrike" kern="1200" cap="none" spc="0" normalizeH="0" baseline="0" noProof="0" dirty="0" smtClean="0">
                <a:ln>
                  <a:noFill/>
                </a:ln>
                <a:solidFill>
                  <a:sysClr val="windowText" lastClr="000000"/>
                </a:solidFill>
                <a:effectLst/>
                <a:uLnTx/>
                <a:uFillTx/>
                <a:latin typeface="Calibri"/>
                <a:ea typeface="+mn-ea"/>
                <a:cs typeface="+mn-cs"/>
              </a:rPr>
              <a:t>Sonar trend visualization reveals topics, people and emotions affecting your business right now. Identify, anticipate and instigate trends that are driving perceptions of your brand and business.</a:t>
            </a:r>
            <a:endParaRPr kumimoji="0" lang="de-DE" sz="1800" b="0" i="0" u="none" strike="noStrike" kern="1200" cap="none" spc="0" normalizeH="0" baseline="0" noProof="0" dirty="0">
              <a:ln>
                <a:noFill/>
              </a:ln>
              <a:solidFill>
                <a:sysClr val="windowText" lastClr="000000"/>
              </a:solidFill>
              <a:effectLst/>
              <a:uLnTx/>
              <a:uFillTx/>
              <a:latin typeface="Calibri"/>
              <a:ea typeface="+mn-ea"/>
              <a:cs typeface="+mn-cs"/>
            </a:endParaRPr>
          </a:p>
        </p:txBody>
      </p:sp>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4783" y="987514"/>
            <a:ext cx="5155114" cy="311798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721943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Gruppieren 70"/>
          <p:cNvGrpSpPr/>
          <p:nvPr/>
        </p:nvGrpSpPr>
        <p:grpSpPr>
          <a:xfrm>
            <a:off x="1658976" y="4872879"/>
            <a:ext cx="504000" cy="108000"/>
            <a:chOff x="1716088" y="714062"/>
            <a:chExt cx="1531929" cy="355814"/>
          </a:xfrm>
        </p:grpSpPr>
        <p:pic>
          <p:nvPicPr>
            <p:cNvPr id="72" name="Picture 1"/>
            <p:cNvPicPr>
              <a:picLocks noChangeAspect="1" noChangeArrowheads="1"/>
            </p:cNvPicPr>
            <p:nvPr/>
          </p:nvPicPr>
          <p:blipFill rotWithShape="1">
            <a:blip r:embed="rId3">
              <a:extLst>
                <a:ext uri="{28A0092B-C50C-407E-A947-70E740481C1C}">
                  <a14:useLocalDpi xmlns:a14="http://schemas.microsoft.com/office/drawing/2010/main" val="0"/>
                </a:ext>
              </a:extLst>
            </a:blip>
            <a:srcRect l="10544" t="50565" r="11904" b="28330"/>
            <a:stretch/>
          </p:blipFill>
          <p:spPr bwMode="auto">
            <a:xfrm>
              <a:off x="2497925" y="714062"/>
              <a:ext cx="361952" cy="355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3" name="Picture 1"/>
            <p:cNvPicPr>
              <a:picLocks noChangeAspect="1" noChangeArrowheads="1"/>
            </p:cNvPicPr>
            <p:nvPr/>
          </p:nvPicPr>
          <p:blipFill rotWithShape="1">
            <a:blip r:embed="rId3">
              <a:extLst>
                <a:ext uri="{28A0092B-C50C-407E-A947-70E740481C1C}">
                  <a14:useLocalDpi xmlns:a14="http://schemas.microsoft.com/office/drawing/2010/main" val="0"/>
                </a:ext>
              </a:extLst>
            </a:blip>
            <a:srcRect l="10544" t="73676" r="11904" b="5220"/>
            <a:stretch/>
          </p:blipFill>
          <p:spPr bwMode="auto">
            <a:xfrm>
              <a:off x="2886065" y="714062"/>
              <a:ext cx="361952" cy="355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4" name="Picture 1"/>
            <p:cNvPicPr>
              <a:picLocks noChangeAspect="1" noChangeArrowheads="1"/>
            </p:cNvPicPr>
            <p:nvPr/>
          </p:nvPicPr>
          <p:blipFill rotWithShape="1">
            <a:blip r:embed="rId3">
              <a:extLst>
                <a:ext uri="{28A0092B-C50C-407E-A947-70E740481C1C}">
                  <a14:useLocalDpi xmlns:a14="http://schemas.microsoft.com/office/drawing/2010/main" val="0"/>
                </a:ext>
              </a:extLst>
            </a:blip>
            <a:srcRect l="10544" t="2919" r="11904" b="75976"/>
            <a:stretch/>
          </p:blipFill>
          <p:spPr bwMode="auto">
            <a:xfrm>
              <a:off x="1716088" y="714062"/>
              <a:ext cx="361951"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5" name="Picture 1"/>
            <p:cNvPicPr>
              <a:picLocks noChangeAspect="1" noChangeArrowheads="1"/>
            </p:cNvPicPr>
            <p:nvPr/>
          </p:nvPicPr>
          <p:blipFill rotWithShape="1">
            <a:blip r:embed="rId3">
              <a:extLst>
                <a:ext uri="{28A0092B-C50C-407E-A947-70E740481C1C}">
                  <a14:useLocalDpi xmlns:a14="http://schemas.microsoft.com/office/drawing/2010/main" val="0"/>
                </a:ext>
              </a:extLst>
            </a:blip>
            <a:srcRect l="10544" t="26177" r="11903" b="52718"/>
            <a:stretch/>
          </p:blipFill>
          <p:spPr bwMode="auto">
            <a:xfrm>
              <a:off x="2107398" y="714062"/>
              <a:ext cx="361952" cy="35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6" name="Datumsplatzhalter 3"/>
          <p:cNvSpPr>
            <a:spLocks noGrp="1"/>
          </p:cNvSpPr>
          <p:nvPr>
            <p:ph type="dt" sz="half" idx="10"/>
          </p:nvPr>
        </p:nvSpPr>
        <p:spPr>
          <a:xfrm>
            <a:off x="196384" y="4833491"/>
            <a:ext cx="1624843" cy="165100"/>
          </a:xfrm>
        </p:spPr>
        <p:txBody>
          <a:bodyPr/>
          <a:lstStyle>
            <a:lvl1pPr>
              <a:defRPr sz="900"/>
            </a:lvl1pPr>
          </a:lstStyle>
          <a:p>
            <a:r>
              <a:rPr lang="de-DE" sz="600" b="1" dirty="0">
                <a:latin typeface="Arial Black" panose="020B0A04020102020204" pitchFamily="34" charset="0"/>
              </a:rPr>
              <a:t>  </a:t>
            </a:r>
            <a:fld id="{3664F426-9E0F-40E5-9404-5DD4978D5DE5}" type="slidenum">
              <a:rPr lang="de-DE" sz="600" b="1" smtClean="0">
                <a:latin typeface="Arial Black" panose="020B0A04020102020204" pitchFamily="34" charset="0"/>
              </a:rPr>
              <a:pPr/>
              <a:t>9</a:t>
            </a:fld>
            <a:r>
              <a:rPr lang="de-DE" sz="600" b="1" dirty="0">
                <a:latin typeface="Arial Black" panose="020B0A04020102020204" pitchFamily="34" charset="0"/>
              </a:rPr>
              <a:t> | © Reply AG | www.reply.de |		</a:t>
            </a:r>
          </a:p>
        </p:txBody>
      </p:sp>
      <p:sp>
        <p:nvSpPr>
          <p:cNvPr id="8" name="Titel 1"/>
          <p:cNvSpPr>
            <a:spLocks noGrp="1"/>
          </p:cNvSpPr>
          <p:nvPr>
            <p:ph type="title"/>
          </p:nvPr>
        </p:nvSpPr>
        <p:spPr>
          <a:xfrm>
            <a:off x="573852" y="408191"/>
            <a:ext cx="7968163" cy="266461"/>
          </a:xfrm>
        </p:spPr>
        <p:txBody>
          <a:bodyPr/>
          <a:lstStyle/>
          <a:p>
            <a:r>
              <a:rPr lang="de-DE" sz="2400" dirty="0" err="1" smtClean="0"/>
              <a:t>Architecture</a:t>
            </a:r>
            <a:r>
              <a:rPr lang="de-DE" sz="2400" dirty="0" smtClean="0"/>
              <a:t/>
            </a:r>
            <a:br>
              <a:rPr lang="de-DE" sz="2400" dirty="0" smtClean="0"/>
            </a:br>
            <a:endParaRPr lang="de-DE" sz="2400" dirty="0"/>
          </a:p>
        </p:txBody>
      </p:sp>
      <p:sp>
        <p:nvSpPr>
          <p:cNvPr id="19" name="Titel 1"/>
          <p:cNvSpPr txBox="1">
            <a:spLocks/>
          </p:cNvSpPr>
          <p:nvPr/>
        </p:nvSpPr>
        <p:spPr>
          <a:xfrm>
            <a:off x="467544" y="25112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de-DE" dirty="0"/>
          </a:p>
        </p:txBody>
      </p:sp>
      <p:sp>
        <p:nvSpPr>
          <p:cNvPr id="39" name="Flussdiagramm: Alternativer Prozess 38"/>
          <p:cNvSpPr/>
          <p:nvPr/>
        </p:nvSpPr>
        <p:spPr>
          <a:xfrm>
            <a:off x="2242457" y="1094957"/>
            <a:ext cx="3777343" cy="2854801"/>
          </a:xfrm>
          <a:prstGeom prst="flowChartAlternateProcess">
            <a:avLst/>
          </a:prstGeom>
          <a:solidFill>
            <a:srgbClr val="EEECE1"/>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smtClean="0">
              <a:ln>
                <a:noFill/>
              </a:ln>
              <a:solidFill>
                <a:prstClr val="white"/>
              </a:solidFill>
              <a:effectLst/>
              <a:uLnTx/>
              <a:uFillTx/>
              <a:latin typeface="Calibri"/>
              <a:ea typeface="+mn-ea"/>
              <a:cs typeface="+mn-cs"/>
            </a:endParaRPr>
          </a:p>
        </p:txBody>
      </p:sp>
      <p:sp>
        <p:nvSpPr>
          <p:cNvPr id="40" name="Abgerundetes Rechteck 39"/>
          <p:cNvSpPr/>
          <p:nvPr/>
        </p:nvSpPr>
        <p:spPr>
          <a:xfrm>
            <a:off x="2325167" y="1340982"/>
            <a:ext cx="1663337" cy="883920"/>
          </a:xfrm>
          <a:prstGeom prst="roundRect">
            <a:avLst/>
          </a:prstGeom>
          <a:solidFill>
            <a:srgbClr val="EEECE1"/>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de-DE" sz="1800" b="0" i="0" u="none" strike="noStrike" kern="0" cap="none" spc="0" normalizeH="0" baseline="0" noProof="0" dirty="0" err="1" smtClean="0">
                <a:ln>
                  <a:noFill/>
                </a:ln>
                <a:solidFill>
                  <a:prstClr val="black"/>
                </a:solidFill>
                <a:effectLst/>
                <a:uLnTx/>
                <a:uFillTx/>
                <a:latin typeface="Calibri"/>
                <a:ea typeface="+mn-ea"/>
                <a:cs typeface="+mn-cs"/>
              </a:rPr>
              <a:t>Preprocessing</a:t>
            </a:r>
            <a:endParaRPr kumimoji="0" lang="de-DE" sz="1800" b="0" i="0" u="none" strike="noStrike" kern="0" cap="none" spc="0" normalizeH="0" baseline="0" noProof="0" dirty="0" smtClean="0">
              <a:ln>
                <a:noFill/>
              </a:ln>
              <a:solidFill>
                <a:prstClr val="black"/>
              </a:solidFill>
              <a:effectLst/>
              <a:uLnTx/>
              <a:uFillTx/>
              <a:latin typeface="Calibri"/>
              <a:ea typeface="+mn-ea"/>
              <a:cs typeface="+mn-cs"/>
            </a:endParaRPr>
          </a:p>
        </p:txBody>
      </p:sp>
      <p:sp>
        <p:nvSpPr>
          <p:cNvPr id="41" name="Rechteck 40"/>
          <p:cNvSpPr/>
          <p:nvPr/>
        </p:nvSpPr>
        <p:spPr>
          <a:xfrm>
            <a:off x="452825" y="1870019"/>
            <a:ext cx="1393371" cy="953588"/>
          </a:xfrm>
          <a:prstGeom prst="rect">
            <a:avLst/>
          </a:prstGeom>
          <a:solidFill>
            <a:srgbClr val="EEECE1"/>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de-DE" sz="1800" b="0" i="0" u="none" strike="noStrike" kern="0" cap="none" spc="0" normalizeH="0" baseline="0" noProof="0" dirty="0" smtClean="0">
                <a:ln>
                  <a:noFill/>
                </a:ln>
                <a:solidFill>
                  <a:prstClr val="black"/>
                </a:solidFill>
                <a:effectLst/>
                <a:uLnTx/>
                <a:uFillTx/>
                <a:latin typeface="Calibri"/>
                <a:ea typeface="+mn-ea"/>
                <a:cs typeface="+mn-cs"/>
              </a:rPr>
              <a:t>Web Crawler</a:t>
            </a:r>
          </a:p>
        </p:txBody>
      </p:sp>
      <p:sp>
        <p:nvSpPr>
          <p:cNvPr id="42" name="Abgerundetes Rechteck 41"/>
          <p:cNvSpPr/>
          <p:nvPr/>
        </p:nvSpPr>
        <p:spPr>
          <a:xfrm>
            <a:off x="4171385" y="1780782"/>
            <a:ext cx="1663337" cy="1221389"/>
          </a:xfrm>
          <a:prstGeom prst="roundRect">
            <a:avLst/>
          </a:prstGeom>
          <a:solidFill>
            <a:srgbClr val="EEECE1"/>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smtClean="0">
              <a:ln>
                <a:noFill/>
              </a:ln>
              <a:solidFill>
                <a:prstClr val="white"/>
              </a:solidFill>
              <a:effectLst/>
              <a:uLnTx/>
              <a:uFillTx/>
              <a:latin typeface="Calibri"/>
              <a:ea typeface="+mn-ea"/>
              <a:cs typeface="+mn-cs"/>
            </a:endParaRPr>
          </a:p>
        </p:txBody>
      </p:sp>
      <p:sp>
        <p:nvSpPr>
          <p:cNvPr id="43" name="Rechteck 42"/>
          <p:cNvSpPr/>
          <p:nvPr/>
        </p:nvSpPr>
        <p:spPr>
          <a:xfrm>
            <a:off x="774855" y="4122310"/>
            <a:ext cx="7617310" cy="597980"/>
          </a:xfrm>
          <a:prstGeom prst="rect">
            <a:avLst/>
          </a:prstGeom>
          <a:gradFill rotWithShape="1">
            <a:gsLst>
              <a:gs pos="0">
                <a:srgbClr val="1F497D"/>
              </a:gs>
              <a:gs pos="100000">
                <a:srgbClr val="4BACC6">
                  <a:shade val="94000"/>
                  <a:satMod val="135000"/>
                </a:srgbClr>
              </a:gs>
            </a:gsLst>
            <a:lin ang="16200000" scaled="0"/>
          </a:gradFill>
          <a:ln w="9525" cap="flat" cmpd="sng" algn="ctr">
            <a:solidFill>
              <a:srgbClr val="4BACC6">
                <a:shade val="95000"/>
                <a:satMod val="105000"/>
              </a:srgbClr>
            </a:solidFill>
            <a:prstDash val="solid"/>
          </a:ln>
          <a:effectLst>
            <a:outerShdw blurRad="40000" dist="23000" dir="5400000" rotWithShape="0">
              <a:srgbClr val="000000">
                <a:alpha val="35000"/>
              </a:srgb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de-DE" sz="800" b="0" i="0" u="none" strike="noStrike" kern="0" cap="none" spc="0" normalizeH="0" baseline="0" noProof="0" dirty="0" smtClean="0">
              <a:ln>
                <a:noFill/>
              </a:ln>
              <a:solidFill>
                <a:prstClr val="white"/>
              </a:solidFill>
              <a:effectLst/>
              <a:uLnTx/>
              <a:uFillTx/>
              <a:latin typeface="Calibri"/>
              <a:ea typeface="+mn-ea"/>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de-DE" sz="1800" b="0" i="0" u="none" strike="noStrike" kern="0" cap="none" spc="0" normalizeH="0" baseline="0" noProof="0" dirty="0" smtClean="0">
                <a:ln>
                  <a:noFill/>
                </a:ln>
                <a:solidFill>
                  <a:prstClr val="white"/>
                </a:solidFill>
                <a:effectLst/>
                <a:uLnTx/>
                <a:uFillTx/>
                <a:latin typeface="Calibri"/>
                <a:ea typeface="+mn-ea"/>
                <a:cs typeface="+mn-cs"/>
              </a:rPr>
              <a:t>F    r    o    n    t         E    n    d</a:t>
            </a:r>
          </a:p>
        </p:txBody>
      </p:sp>
      <p:sp>
        <p:nvSpPr>
          <p:cNvPr id="44" name="Pfeil nach rechts 43"/>
          <p:cNvSpPr/>
          <p:nvPr/>
        </p:nvSpPr>
        <p:spPr>
          <a:xfrm rot="20887690">
            <a:off x="1664762" y="1610260"/>
            <a:ext cx="500743" cy="132793"/>
          </a:xfrm>
          <a:prstGeom prst="rightArrow">
            <a:avLst/>
          </a:prstGeom>
          <a:solidFill>
            <a:srgbClr val="4BACC6"/>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45" name="Pfeil nach rechts 44"/>
          <p:cNvSpPr/>
          <p:nvPr/>
        </p:nvSpPr>
        <p:spPr>
          <a:xfrm>
            <a:off x="2063912" y="2465476"/>
            <a:ext cx="1981200" cy="132793"/>
          </a:xfrm>
          <a:prstGeom prst="rightArrow">
            <a:avLst/>
          </a:prstGeom>
          <a:solidFill>
            <a:srgbClr val="4BACC6"/>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46" name="Pfeil nach rechts 45"/>
          <p:cNvSpPr/>
          <p:nvPr/>
        </p:nvSpPr>
        <p:spPr>
          <a:xfrm rot="1938771">
            <a:off x="4000196" y="1493774"/>
            <a:ext cx="500743" cy="132793"/>
          </a:xfrm>
          <a:prstGeom prst="rightArrow">
            <a:avLst/>
          </a:prstGeom>
          <a:solidFill>
            <a:srgbClr val="4BACC6"/>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47" name="Pfeil nach rechts 46"/>
          <p:cNvSpPr/>
          <p:nvPr/>
        </p:nvSpPr>
        <p:spPr>
          <a:xfrm>
            <a:off x="6116655" y="2295683"/>
            <a:ext cx="767471" cy="132793"/>
          </a:xfrm>
          <a:prstGeom prst="rightArrow">
            <a:avLst/>
          </a:prstGeom>
          <a:solidFill>
            <a:srgbClr val="4BACC6"/>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48" name="Pfeil nach links und rechts 47"/>
          <p:cNvSpPr/>
          <p:nvPr/>
        </p:nvSpPr>
        <p:spPr>
          <a:xfrm rot="5400000">
            <a:off x="7517023" y="3513235"/>
            <a:ext cx="865444" cy="148046"/>
          </a:xfrm>
          <a:prstGeom prst="leftRightArrow">
            <a:avLst/>
          </a:prstGeom>
          <a:solidFill>
            <a:srgbClr val="4BACC6"/>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49" name="Abgerundetes Rechteck 48"/>
          <p:cNvSpPr/>
          <p:nvPr/>
        </p:nvSpPr>
        <p:spPr>
          <a:xfrm>
            <a:off x="3339737" y="3225459"/>
            <a:ext cx="2434046" cy="596537"/>
          </a:xfrm>
          <a:prstGeom prst="roundRect">
            <a:avLst/>
          </a:prstGeom>
          <a:solidFill>
            <a:srgbClr val="EEECE1"/>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de-DE" sz="1800" b="0" i="0" u="none" strike="noStrike" kern="0" cap="none" spc="0" normalizeH="0" baseline="0" noProof="0" dirty="0" smtClean="0">
                <a:ln>
                  <a:noFill/>
                </a:ln>
                <a:solidFill>
                  <a:prstClr val="black"/>
                </a:solidFill>
                <a:effectLst/>
                <a:uLnTx/>
                <a:uFillTx/>
                <a:latin typeface="Calibri"/>
                <a:ea typeface="+mn-ea"/>
                <a:cs typeface="+mn-cs"/>
              </a:rPr>
              <a:t>            Text Analytics</a:t>
            </a:r>
          </a:p>
        </p:txBody>
      </p:sp>
      <p:sp>
        <p:nvSpPr>
          <p:cNvPr id="50" name="Pfeil nach links und rechts 49"/>
          <p:cNvSpPr/>
          <p:nvPr/>
        </p:nvSpPr>
        <p:spPr>
          <a:xfrm rot="5400000">
            <a:off x="4433756" y="3051736"/>
            <a:ext cx="394054" cy="148046"/>
          </a:xfrm>
          <a:prstGeom prst="leftRightArrow">
            <a:avLst/>
          </a:prstGeom>
          <a:solidFill>
            <a:srgbClr val="4BACC6"/>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1" name="Abgerundetes Rechteck 50"/>
          <p:cNvSpPr/>
          <p:nvPr/>
        </p:nvSpPr>
        <p:spPr>
          <a:xfrm>
            <a:off x="6998044" y="1817781"/>
            <a:ext cx="1663337" cy="1221389"/>
          </a:xfrm>
          <a:prstGeom prst="roundRect">
            <a:avLst/>
          </a:prstGeom>
          <a:solidFill>
            <a:srgbClr val="EEECE1"/>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de-DE" sz="1800" b="0" i="0" u="none" strike="noStrike" kern="0" cap="none" spc="0" normalizeH="0" baseline="0" noProof="0" dirty="0" smtClean="0">
                <a:ln>
                  <a:noFill/>
                </a:ln>
                <a:solidFill>
                  <a:prstClr val="black"/>
                </a:solidFill>
                <a:effectLst/>
                <a:uLnTx/>
                <a:uFillTx/>
                <a:latin typeface="Calibri"/>
                <a:ea typeface="+mn-ea"/>
                <a:cs typeface="+mn-cs"/>
              </a:rPr>
              <a:t>DB mit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de-DE" sz="1800" b="0" i="0" u="none" strike="noStrike" kern="0" cap="none" spc="0" normalizeH="0" baseline="0" noProof="0" dirty="0" smtClean="0">
                <a:ln>
                  <a:noFill/>
                </a:ln>
                <a:solidFill>
                  <a:prstClr val="black"/>
                </a:solidFill>
                <a:effectLst/>
                <a:uLnTx/>
                <a:uFillTx/>
                <a:latin typeface="Calibri"/>
                <a:ea typeface="+mn-ea"/>
                <a:cs typeface="+mn-cs"/>
              </a:rPr>
              <a:t>Volltextsuche</a:t>
            </a:r>
          </a:p>
        </p:txBody>
      </p:sp>
      <p:sp>
        <p:nvSpPr>
          <p:cNvPr id="52" name="Pfeil nach rechts 51"/>
          <p:cNvSpPr/>
          <p:nvPr/>
        </p:nvSpPr>
        <p:spPr>
          <a:xfrm rot="16200000">
            <a:off x="492551" y="3417460"/>
            <a:ext cx="1072242" cy="132793"/>
          </a:xfrm>
          <a:prstGeom prst="rightArrow">
            <a:avLst/>
          </a:prstGeom>
          <a:solidFill>
            <a:srgbClr val="4BACC6"/>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3" name="Textfeld 52"/>
          <p:cNvSpPr txBox="1"/>
          <p:nvPr/>
        </p:nvSpPr>
        <p:spPr>
          <a:xfrm>
            <a:off x="4985629" y="1128018"/>
            <a:ext cx="1036318" cy="369332"/>
          </a:xfrm>
          <a:prstGeom prst="rect">
            <a:avLst/>
          </a:prstGeom>
          <a:noFill/>
        </p:spPr>
        <p:txBody>
          <a:bodyPr wrap="square" rtlCol="0">
            <a:spAutoFit/>
          </a:bodyPr>
          <a:lstStyle/>
          <a:p>
            <a:r>
              <a:rPr lang="de-DE" dirty="0" err="1" smtClean="0">
                <a:solidFill>
                  <a:prstClr val="black"/>
                </a:solidFill>
                <a:latin typeface="Calibri"/>
              </a:rPr>
              <a:t>Hadoop</a:t>
            </a:r>
            <a:endParaRPr lang="de-DE" dirty="0">
              <a:solidFill>
                <a:prstClr val="black"/>
              </a:solidFill>
              <a:latin typeface="Calibri"/>
            </a:endParaRPr>
          </a:p>
        </p:txBody>
      </p:sp>
      <p:pic>
        <p:nvPicPr>
          <p:cNvPr id="54" name="Picture 2" descr="Bildergebni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55934" y="1429661"/>
            <a:ext cx="698578" cy="239239"/>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14" descr="Bildergebnis für apache hiv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46848" y="1850961"/>
            <a:ext cx="521095" cy="469225"/>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18" descr="Bildergebnis für apache hbas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86674" y="2595228"/>
            <a:ext cx="1378401" cy="351932"/>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22" descr="Bildergebnis für apache spark"/>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72848" y="3174205"/>
            <a:ext cx="679693" cy="361539"/>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24" descr="Bildergebnis für ibm watson"/>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492732" y="3449580"/>
            <a:ext cx="368253" cy="368253"/>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28" descr="Bildergebnis für apache nutch"/>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38423" y="1870019"/>
            <a:ext cx="672863" cy="249856"/>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30" descr="Bildergebnis für scrapy"/>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111286" y="1876691"/>
            <a:ext cx="726022" cy="291504"/>
          </a:xfrm>
          <a:prstGeom prst="rect">
            <a:avLst/>
          </a:prstGeom>
          <a:noFill/>
          <a:extLst>
            <a:ext uri="{909E8E84-426E-40DD-AFC4-6F175D3DCCD1}">
              <a14:hiddenFill xmlns:a14="http://schemas.microsoft.com/office/drawing/2010/main">
                <a:solidFill>
                  <a:srgbClr val="FFFFFF"/>
                </a:solidFill>
              </a14:hiddenFill>
            </a:ext>
          </a:extLst>
        </p:spPr>
      </p:pic>
      <p:sp>
        <p:nvSpPr>
          <p:cNvPr id="61" name="Textfeld 60"/>
          <p:cNvSpPr txBox="1"/>
          <p:nvPr/>
        </p:nvSpPr>
        <p:spPr>
          <a:xfrm>
            <a:off x="5084581" y="2040236"/>
            <a:ext cx="679930" cy="369332"/>
          </a:xfrm>
          <a:prstGeom prst="rect">
            <a:avLst/>
          </a:prstGeom>
          <a:noFill/>
        </p:spPr>
        <p:txBody>
          <a:bodyPr wrap="none" rtlCol="0">
            <a:spAutoFit/>
          </a:bodyPr>
          <a:lstStyle/>
          <a:p>
            <a:r>
              <a:rPr lang="de-DE" dirty="0" smtClean="0">
                <a:solidFill>
                  <a:prstClr val="black"/>
                </a:solidFill>
                <a:latin typeface="Calibri"/>
              </a:rPr>
              <a:t>HDFS</a:t>
            </a:r>
            <a:endParaRPr lang="de-DE" dirty="0">
              <a:solidFill>
                <a:prstClr val="black"/>
              </a:solidFill>
              <a:latin typeface="Calibri"/>
            </a:endParaRPr>
          </a:p>
        </p:txBody>
      </p:sp>
      <p:pic>
        <p:nvPicPr>
          <p:cNvPr id="62" name="Picture 32" descr="Bildergebnis für elastic"/>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016099" y="1842255"/>
            <a:ext cx="441959" cy="441959"/>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34" descr="Bildergebnis für apache sol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58058" y="1856988"/>
            <a:ext cx="453087" cy="228585"/>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36" descr="Bildergebnis für angula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90157" y="4114537"/>
            <a:ext cx="477030" cy="477030"/>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40" descr="Bildergebnis für bootstrap"/>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267187" y="4147376"/>
            <a:ext cx="467937" cy="393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8214551"/>
      </p:ext>
    </p:extLst>
  </p:cSld>
  <p:clrMapOvr>
    <a:masterClrMapping/>
  </p:clrMapOvr>
  <p:timing>
    <p:tnLst>
      <p:par>
        <p:cTn id="1" dur="indefinite" restart="never" nodeType="tmRoot"/>
      </p:par>
    </p:tnLst>
  </p:timing>
</p:sld>
</file>

<file path=ppt/theme/theme1.xml><?xml version="1.0" encoding="utf-8"?>
<a:theme xmlns:a="http://schemas.openxmlformats.org/drawingml/2006/main" name="Reply PRESENTATION WHITE 16.9">
  <a:themeElements>
    <a:clrScheme name="Custom 37">
      <a:dk1>
        <a:srgbClr val="FFFFFF"/>
      </a:dk1>
      <a:lt1>
        <a:srgbClr val="000000"/>
      </a:lt1>
      <a:dk2>
        <a:srgbClr val="053238"/>
      </a:dk2>
      <a:lt2>
        <a:srgbClr val="00B13F"/>
      </a:lt2>
      <a:accent1>
        <a:srgbClr val="71D83F"/>
      </a:accent1>
      <a:accent2>
        <a:srgbClr val="00B140"/>
      </a:accent2>
      <a:accent3>
        <a:srgbClr val="2E7CFA"/>
      </a:accent3>
      <a:accent4>
        <a:srgbClr val="940758"/>
      </a:accent4>
      <a:accent5>
        <a:srgbClr val="F54343"/>
      </a:accent5>
      <a:accent6>
        <a:srgbClr val="FFC000"/>
      </a:accent6>
      <a:hlink>
        <a:srgbClr val="10A8BC"/>
      </a:hlink>
      <a:folHlink>
        <a:srgbClr val="B4D020"/>
      </a:folHlink>
    </a:clrScheme>
    <a:fontScheme name="Office classico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rgbClr val="FFFFFF"/>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sz="1400" b="1" dirty="0" smtClean="0">
            <a:solidFill>
              <a:schemeClr val="accent2"/>
            </a:solidFill>
          </a:defRPr>
        </a:defPPr>
      </a:lstStyle>
    </a:txDef>
  </a:objectDefaults>
  <a:extraClrSchemeLst/>
  <a:extLst>
    <a:ext uri="{05A4C25C-085E-4340-85A3-A5531E510DB2}">
      <thm15:themeFamily xmlns:thm15="http://schemas.microsoft.com/office/thememl/2012/main" xmlns="" name="Presentation4" id="{097ED64C-1469-4E9B-A6EE-E169F18D7DB3}" vid="{B73C506B-0DF6-4CFA-9B1D-8AAF7C797600}"/>
    </a:ext>
  </a:extLst>
</a:theme>
</file>

<file path=ppt/theme/theme2.xml><?xml version="1.0" encoding="utf-8"?>
<a:theme xmlns:a="http://schemas.openxmlformats.org/drawingml/2006/main" name="Benutzerdefiniertes 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Reply PRESENTATION WHITE 16.9</Template>
  <TotalTime>0</TotalTime>
  <Words>835</Words>
  <Application>Microsoft Office PowerPoint</Application>
  <PresentationFormat>Bildschirmpräsentation (16:9)</PresentationFormat>
  <Paragraphs>93</Paragraphs>
  <Slides>14</Slides>
  <Notes>1</Notes>
  <HiddenSlides>0</HiddenSlides>
  <MMClips>0</MMClips>
  <ScaleCrop>false</ScaleCrop>
  <HeadingPairs>
    <vt:vector size="4" baseType="variant">
      <vt:variant>
        <vt:lpstr>Design</vt:lpstr>
      </vt:variant>
      <vt:variant>
        <vt:i4>2</vt:i4>
      </vt:variant>
      <vt:variant>
        <vt:lpstr>Folientitel</vt:lpstr>
      </vt:variant>
      <vt:variant>
        <vt:i4>14</vt:i4>
      </vt:variant>
    </vt:vector>
  </HeadingPairs>
  <TitlesOfParts>
    <vt:vector size="16" baseType="lpstr">
      <vt:lpstr>Reply PRESENTATION WHITE 16.9</vt:lpstr>
      <vt:lpstr>Benutzerdefiniertes Design</vt:lpstr>
      <vt:lpstr>Webcrawler allows an intuitive search</vt:lpstr>
      <vt:lpstr>Search results are clearly presented</vt:lpstr>
      <vt:lpstr>Searching in Portals can also be realized</vt:lpstr>
      <vt:lpstr>Interactive Representation make searc results tangible</vt:lpstr>
      <vt:lpstr>Previsously perfomed searches are Always Available</vt:lpstr>
      <vt:lpstr>Google Alerts shows the relevant elements from around the world</vt:lpstr>
      <vt:lpstr>Brandwatch refelcts the customer opinions</vt:lpstr>
      <vt:lpstr>Sonar Trend reflects the current trendS</vt:lpstr>
      <vt:lpstr>Architecture </vt:lpstr>
      <vt:lpstr>Toolevaluation – Long List Front End</vt:lpstr>
      <vt:lpstr>Toolevaluation – Long List Full Text Search</vt:lpstr>
      <vt:lpstr>Toolevaluation – Long List Preprocessing</vt:lpstr>
      <vt:lpstr>Toolevaluation – Long List Text Mining</vt:lpstr>
      <vt:lpstr>Toolevaluation – Long List Web Crawler</vt:lpstr>
    </vt:vector>
  </TitlesOfParts>
  <Company>Reply AG</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Sein oder nicht sein</dc:title>
  <dc:creator>Ockruck Daniel</dc:creator>
  <cp:lastModifiedBy>Kaiser Andreas</cp:lastModifiedBy>
  <cp:revision>567</cp:revision>
  <dcterms:created xsi:type="dcterms:W3CDTF">2017-12-13T08:38:39Z</dcterms:created>
  <dcterms:modified xsi:type="dcterms:W3CDTF">2018-05-11T13:04:23Z</dcterms:modified>
</cp:coreProperties>
</file>